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Default Extension="xlsx" ContentType="application/vnd.openxmlformats-officedocument.spreadsheetml.sheet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charts/chart1.xml" ContentType="application/vnd.openxmlformats-officedocument.drawingml.chart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diagrams/drawing3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60" r:id="rId2"/>
    <p:sldId id="259" r:id="rId3"/>
    <p:sldId id="256" r:id="rId4"/>
    <p:sldId id="261" r:id="rId5"/>
    <p:sldId id="257" r:id="rId6"/>
    <p:sldId id="258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43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50000">
                  <a:srgbClr val="3891A7">
                    <a:tint val="44500"/>
                    <a:satMod val="160000"/>
                  </a:srgbClr>
                </a:gs>
                <a:gs pos="100000">
                  <a:srgbClr val="3891A7">
                    <a:tint val="23500"/>
                    <a:satMod val="160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</c:spPr>
          <c:dLbls>
            <c:showVal val="1"/>
          </c:dLbls>
          <c:cat>
            <c:strRef>
              <c:f>Лист1!$A$2:$A$7</c:f>
              <c:strCache>
                <c:ptCount val="6"/>
                <c:pt idx="0">
                  <c:v>кружки и секции вне детского дома</c:v>
                </c:pt>
                <c:pt idx="1">
                  <c:v>бассейн </c:v>
                </c:pt>
                <c:pt idx="2">
                  <c:v>кружок "Информатика +"</c:v>
                </c:pt>
                <c:pt idx="3">
                  <c:v>кружок "Семь +Я"</c:v>
                </c:pt>
                <c:pt idx="4">
                  <c:v>театрально-художественная деятельность</c:v>
                </c:pt>
                <c:pt idx="5">
                  <c:v>кружок "Фантазия"</c:v>
                </c:pt>
              </c:strCache>
            </c:strRef>
          </c:cat>
          <c:val>
            <c:numRef>
              <c:f>Лист1!$B$2:$B$7</c:f>
              <c:numCache>
                <c:formatCode>0%</c:formatCode>
                <c:ptCount val="6"/>
                <c:pt idx="0">
                  <c:v>0.21000000000000002</c:v>
                </c:pt>
                <c:pt idx="1">
                  <c:v>0.5</c:v>
                </c:pt>
                <c:pt idx="2">
                  <c:v>0.33000000000000007</c:v>
                </c:pt>
                <c:pt idx="3">
                  <c:v>0.5</c:v>
                </c:pt>
                <c:pt idx="4">
                  <c:v>0.58000000000000007</c:v>
                </c:pt>
                <c:pt idx="5">
                  <c:v>0.5</c:v>
                </c:pt>
              </c:numCache>
            </c:numRef>
          </c:val>
        </c:ser>
        <c:dLbls>
          <c:showVal val="1"/>
        </c:dLbls>
        <c:overlap val="-25"/>
        <c:axId val="65218816"/>
        <c:axId val="56779904"/>
      </c:barChart>
      <c:catAx>
        <c:axId val="65218816"/>
        <c:scaling>
          <c:orientation val="minMax"/>
        </c:scaling>
        <c:axPos val="l"/>
        <c:majorTickMark val="none"/>
        <c:tickLblPos val="nextTo"/>
        <c:crossAx val="56779904"/>
        <c:crosses val="autoZero"/>
        <c:auto val="1"/>
        <c:lblAlgn val="ctr"/>
        <c:lblOffset val="100"/>
      </c:catAx>
      <c:valAx>
        <c:axId val="56779904"/>
        <c:scaling>
          <c:orientation val="minMax"/>
        </c:scaling>
        <c:delete val="1"/>
        <c:axPos val="b"/>
        <c:numFmt formatCode="0%" sourceLinked="1"/>
        <c:tickLblPos val="none"/>
        <c:crossAx val="6521881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5127230-6FBC-4717-8226-7511C6732D8E}" type="doc">
      <dgm:prSet loTypeId="urn:microsoft.com/office/officeart/2005/8/layout/radial4" loCatId="relationship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D35CA07-1B05-40C3-B11A-53CE014C7EF9}">
      <dgm:prSet phldrT="[Текст]"/>
      <dgm:spPr/>
      <dgm:t>
        <a:bodyPr/>
        <a:lstStyle/>
        <a:p>
          <a:r>
            <a:rPr lang="ru-RU" dirty="0" smtClean="0"/>
            <a:t>Подросток </a:t>
          </a:r>
          <a:endParaRPr lang="ru-RU" dirty="0"/>
        </a:p>
      </dgm:t>
    </dgm:pt>
    <dgm:pt modelId="{FC540C4A-65DB-4174-A16D-34C231FD7369}" type="parTrans" cxnId="{1A8338B0-65BB-4A41-8699-604F61B7BA81}">
      <dgm:prSet/>
      <dgm:spPr/>
      <dgm:t>
        <a:bodyPr/>
        <a:lstStyle/>
        <a:p>
          <a:endParaRPr lang="ru-RU"/>
        </a:p>
      </dgm:t>
    </dgm:pt>
    <dgm:pt modelId="{23DAA2D1-2657-4093-8BBE-7B6D3901E8C7}" type="sibTrans" cxnId="{1A8338B0-65BB-4A41-8699-604F61B7BA81}">
      <dgm:prSet/>
      <dgm:spPr/>
      <dgm:t>
        <a:bodyPr/>
        <a:lstStyle/>
        <a:p>
          <a:endParaRPr lang="ru-RU"/>
        </a:p>
      </dgm:t>
    </dgm:pt>
    <dgm:pt modelId="{CC8327B1-340B-4168-BE78-4D57F880C7F6}">
      <dgm:prSet phldrT="[Текст]"/>
      <dgm:spPr/>
      <dgm:t>
        <a:bodyPr/>
        <a:lstStyle/>
        <a:p>
          <a:r>
            <a:rPr lang="ru-RU" dirty="0" smtClean="0"/>
            <a:t>Администрация  детского дома </a:t>
          </a:r>
          <a:endParaRPr lang="ru-RU" dirty="0"/>
        </a:p>
      </dgm:t>
    </dgm:pt>
    <dgm:pt modelId="{0B7E83BF-0059-421A-B361-19A355BAAFFC}" type="parTrans" cxnId="{47E9D413-8562-4412-BB05-2EBC505F1B50}">
      <dgm:prSet/>
      <dgm:spPr/>
      <dgm:t>
        <a:bodyPr/>
        <a:lstStyle/>
        <a:p>
          <a:endParaRPr lang="ru-RU"/>
        </a:p>
      </dgm:t>
    </dgm:pt>
    <dgm:pt modelId="{194F75ED-4024-4CC3-9881-A31834C534FD}" type="sibTrans" cxnId="{47E9D413-8562-4412-BB05-2EBC505F1B50}">
      <dgm:prSet/>
      <dgm:spPr/>
      <dgm:t>
        <a:bodyPr/>
        <a:lstStyle/>
        <a:p>
          <a:endParaRPr lang="ru-RU"/>
        </a:p>
      </dgm:t>
    </dgm:pt>
    <dgm:pt modelId="{D03915A6-91E8-4A65-94D2-D9EDB5141A18}">
      <dgm:prSet phldrT="[Текст]"/>
      <dgm:spPr/>
      <dgm:t>
        <a:bodyPr/>
        <a:lstStyle/>
        <a:p>
          <a:r>
            <a:rPr lang="ru-RU" dirty="0" smtClean="0"/>
            <a:t>Социальный педагог </a:t>
          </a:r>
          <a:endParaRPr lang="ru-RU" dirty="0"/>
        </a:p>
      </dgm:t>
    </dgm:pt>
    <dgm:pt modelId="{379D1D70-AF25-4497-B35B-255CADF7260F}" type="parTrans" cxnId="{DF950574-801A-4CE2-AB96-904E7E15CBA0}">
      <dgm:prSet/>
      <dgm:spPr/>
      <dgm:t>
        <a:bodyPr/>
        <a:lstStyle/>
        <a:p>
          <a:endParaRPr lang="ru-RU"/>
        </a:p>
      </dgm:t>
    </dgm:pt>
    <dgm:pt modelId="{B7CDDB5B-8487-4EC2-9720-A16DD89DA923}" type="sibTrans" cxnId="{DF950574-801A-4CE2-AB96-904E7E15CBA0}">
      <dgm:prSet/>
      <dgm:spPr/>
      <dgm:t>
        <a:bodyPr/>
        <a:lstStyle/>
        <a:p>
          <a:endParaRPr lang="ru-RU"/>
        </a:p>
      </dgm:t>
    </dgm:pt>
    <dgm:pt modelId="{D8D0CE25-7E19-41CC-8045-894C8C6D1F96}">
      <dgm:prSet/>
      <dgm:spPr/>
      <dgm:t>
        <a:bodyPr/>
        <a:lstStyle/>
        <a:p>
          <a:r>
            <a:rPr lang="ru-RU" dirty="0" smtClean="0"/>
            <a:t>Воспитатель </a:t>
          </a:r>
          <a:endParaRPr lang="ru-RU" dirty="0"/>
        </a:p>
      </dgm:t>
    </dgm:pt>
    <dgm:pt modelId="{26384623-C6DE-4BEC-BA0F-093DFDCD460C}" type="parTrans" cxnId="{F5955EAF-5976-4C8F-8667-7E7C90657FFA}">
      <dgm:prSet/>
      <dgm:spPr/>
      <dgm:t>
        <a:bodyPr/>
        <a:lstStyle/>
        <a:p>
          <a:endParaRPr lang="ru-RU"/>
        </a:p>
      </dgm:t>
    </dgm:pt>
    <dgm:pt modelId="{FF22F677-703E-4584-84BA-F255E676A86C}" type="sibTrans" cxnId="{F5955EAF-5976-4C8F-8667-7E7C90657FFA}">
      <dgm:prSet/>
      <dgm:spPr/>
      <dgm:t>
        <a:bodyPr/>
        <a:lstStyle/>
        <a:p>
          <a:endParaRPr lang="ru-RU"/>
        </a:p>
      </dgm:t>
    </dgm:pt>
    <dgm:pt modelId="{DA6864D8-CE0F-41A9-97CB-1A877E29CAF0}">
      <dgm:prSet/>
      <dgm:spPr/>
      <dgm:t>
        <a:bodyPr/>
        <a:lstStyle/>
        <a:p>
          <a:r>
            <a:rPr lang="ru-RU" dirty="0" smtClean="0"/>
            <a:t>Педагог-психолог </a:t>
          </a:r>
          <a:endParaRPr lang="ru-RU" dirty="0"/>
        </a:p>
      </dgm:t>
    </dgm:pt>
    <dgm:pt modelId="{F6DB650F-7C7A-4EF4-A914-C930DD1A27BE}" type="parTrans" cxnId="{C882DC55-1237-4BD2-8FA7-EE52A3CA73C2}">
      <dgm:prSet/>
      <dgm:spPr/>
      <dgm:t>
        <a:bodyPr/>
        <a:lstStyle/>
        <a:p>
          <a:endParaRPr lang="ru-RU"/>
        </a:p>
      </dgm:t>
    </dgm:pt>
    <dgm:pt modelId="{F7249B00-FBC5-481B-BEDA-75D619C298C2}" type="sibTrans" cxnId="{C882DC55-1237-4BD2-8FA7-EE52A3CA73C2}">
      <dgm:prSet/>
      <dgm:spPr/>
      <dgm:t>
        <a:bodyPr/>
        <a:lstStyle/>
        <a:p>
          <a:endParaRPr lang="ru-RU"/>
        </a:p>
      </dgm:t>
    </dgm:pt>
    <dgm:pt modelId="{7430F962-FD00-4503-95F0-DE93C449EB31}">
      <dgm:prSet/>
      <dgm:spPr/>
      <dgm:t>
        <a:bodyPr/>
        <a:lstStyle/>
        <a:p>
          <a:r>
            <a:rPr lang="ru-RU" dirty="0" smtClean="0"/>
            <a:t>Детский коллектив </a:t>
          </a:r>
          <a:endParaRPr lang="ru-RU" dirty="0"/>
        </a:p>
      </dgm:t>
    </dgm:pt>
    <dgm:pt modelId="{38B6E364-18B7-48CE-8465-F5B3C65B01BC}" type="parTrans" cxnId="{8292F35D-1D6F-4E5F-AF50-0590A25FF6F2}">
      <dgm:prSet/>
      <dgm:spPr/>
      <dgm:t>
        <a:bodyPr/>
        <a:lstStyle/>
        <a:p>
          <a:endParaRPr lang="ru-RU"/>
        </a:p>
      </dgm:t>
    </dgm:pt>
    <dgm:pt modelId="{ACD8538B-D0D9-4B48-A98F-B67572C962D5}" type="sibTrans" cxnId="{8292F35D-1D6F-4E5F-AF50-0590A25FF6F2}">
      <dgm:prSet/>
      <dgm:spPr/>
      <dgm:t>
        <a:bodyPr/>
        <a:lstStyle/>
        <a:p>
          <a:endParaRPr lang="ru-RU"/>
        </a:p>
      </dgm:t>
    </dgm:pt>
    <dgm:pt modelId="{0C98C259-A157-4F06-9C2E-E3584676EDE2}">
      <dgm:prSet/>
      <dgm:spPr/>
      <dgm:t>
        <a:bodyPr/>
        <a:lstStyle/>
        <a:p>
          <a:r>
            <a:rPr lang="ru-RU" smtClean="0"/>
            <a:t>Педагоги и специалисты детского дома</a:t>
          </a:r>
          <a:endParaRPr lang="ru-RU" dirty="0"/>
        </a:p>
      </dgm:t>
    </dgm:pt>
    <dgm:pt modelId="{1504E8E8-A718-44AD-A8E7-E7D76A39E3C5}" type="parTrans" cxnId="{C6C38420-455B-41A0-9CCC-9126559FB3DE}">
      <dgm:prSet/>
      <dgm:spPr/>
      <dgm:t>
        <a:bodyPr/>
        <a:lstStyle/>
        <a:p>
          <a:endParaRPr lang="ru-RU"/>
        </a:p>
      </dgm:t>
    </dgm:pt>
    <dgm:pt modelId="{BE924424-91E8-4B73-83E8-08E9214D499B}" type="sibTrans" cxnId="{C6C38420-455B-41A0-9CCC-9126559FB3DE}">
      <dgm:prSet/>
      <dgm:spPr/>
      <dgm:t>
        <a:bodyPr/>
        <a:lstStyle/>
        <a:p>
          <a:endParaRPr lang="ru-RU"/>
        </a:p>
      </dgm:t>
    </dgm:pt>
    <dgm:pt modelId="{E2A23ADF-8579-40BA-8E2E-1403FF3549FD}">
      <dgm:prSet/>
      <dgm:spPr/>
      <dgm:t>
        <a:bodyPr/>
        <a:lstStyle/>
        <a:p>
          <a:r>
            <a:rPr lang="ru-RU" smtClean="0"/>
            <a:t>Медицинский блок </a:t>
          </a:r>
          <a:endParaRPr lang="ru-RU" dirty="0"/>
        </a:p>
      </dgm:t>
    </dgm:pt>
    <dgm:pt modelId="{43FDDAC5-1F75-4BEF-9F2E-9FD91B451AD5}" type="parTrans" cxnId="{A65BADE8-FCC3-4440-AC58-7DE875AF8CE1}">
      <dgm:prSet/>
      <dgm:spPr/>
      <dgm:t>
        <a:bodyPr/>
        <a:lstStyle/>
        <a:p>
          <a:endParaRPr lang="ru-RU"/>
        </a:p>
      </dgm:t>
    </dgm:pt>
    <dgm:pt modelId="{4D542E6A-1F98-4C46-AF21-EC22707F2406}" type="sibTrans" cxnId="{A65BADE8-FCC3-4440-AC58-7DE875AF8CE1}">
      <dgm:prSet/>
      <dgm:spPr/>
      <dgm:t>
        <a:bodyPr/>
        <a:lstStyle/>
        <a:p>
          <a:endParaRPr lang="ru-RU"/>
        </a:p>
      </dgm:t>
    </dgm:pt>
    <dgm:pt modelId="{7DDE8621-4C40-4BB2-A53D-BC9D0382D6FE}" type="pres">
      <dgm:prSet presAssocID="{05127230-6FBC-4717-8226-7511C6732D8E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FB6C98E-FE06-4800-9DC7-D61E972E5893}" type="pres">
      <dgm:prSet presAssocID="{ED35CA07-1B05-40C3-B11A-53CE014C7EF9}" presName="centerShape" presStyleLbl="node0" presStyleIdx="0" presStyleCnt="1"/>
      <dgm:spPr/>
      <dgm:t>
        <a:bodyPr/>
        <a:lstStyle/>
        <a:p>
          <a:endParaRPr lang="ru-RU"/>
        </a:p>
      </dgm:t>
    </dgm:pt>
    <dgm:pt modelId="{C9318974-D8B1-47E4-95ED-6ACE39570CA5}" type="pres">
      <dgm:prSet presAssocID="{38B6E364-18B7-48CE-8465-F5B3C65B01BC}" presName="parTrans" presStyleLbl="bgSibTrans2D1" presStyleIdx="0" presStyleCnt="7"/>
      <dgm:spPr/>
      <dgm:t>
        <a:bodyPr/>
        <a:lstStyle/>
        <a:p>
          <a:endParaRPr lang="ru-RU"/>
        </a:p>
      </dgm:t>
    </dgm:pt>
    <dgm:pt modelId="{DB969BCD-16FC-4E8D-ACC9-DDB70A0ABA90}" type="pres">
      <dgm:prSet presAssocID="{7430F962-FD00-4503-95F0-DE93C449EB31}" presName="node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6428395-F556-4004-BE4B-CE9CA38B1592}" type="pres">
      <dgm:prSet presAssocID="{F6DB650F-7C7A-4EF4-A914-C930DD1A27BE}" presName="parTrans" presStyleLbl="bgSibTrans2D1" presStyleIdx="1" presStyleCnt="7"/>
      <dgm:spPr/>
      <dgm:t>
        <a:bodyPr/>
        <a:lstStyle/>
        <a:p>
          <a:endParaRPr lang="ru-RU"/>
        </a:p>
      </dgm:t>
    </dgm:pt>
    <dgm:pt modelId="{4D3B4CD1-A91A-4B49-8FC4-0B5CC5854295}" type="pres">
      <dgm:prSet presAssocID="{DA6864D8-CE0F-41A9-97CB-1A877E29CAF0}" presName="node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3D787B-8879-42FC-A8CB-3F61FD0E0304}" type="pres">
      <dgm:prSet presAssocID="{1504E8E8-A718-44AD-A8E7-E7D76A39E3C5}" presName="parTrans" presStyleLbl="bgSibTrans2D1" presStyleIdx="2" presStyleCnt="7"/>
      <dgm:spPr/>
      <dgm:t>
        <a:bodyPr/>
        <a:lstStyle/>
        <a:p>
          <a:endParaRPr lang="ru-RU"/>
        </a:p>
      </dgm:t>
    </dgm:pt>
    <dgm:pt modelId="{75661644-8557-454E-B058-2A692514A26B}" type="pres">
      <dgm:prSet presAssocID="{0C98C259-A157-4F06-9C2E-E3584676EDE2}" presName="node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C7707F-B2EE-4C95-8528-B5CFBA05415F}" type="pres">
      <dgm:prSet presAssocID="{0B7E83BF-0059-421A-B361-19A355BAAFFC}" presName="parTrans" presStyleLbl="bgSibTrans2D1" presStyleIdx="3" presStyleCnt="7"/>
      <dgm:spPr/>
      <dgm:t>
        <a:bodyPr/>
        <a:lstStyle/>
        <a:p>
          <a:endParaRPr lang="ru-RU"/>
        </a:p>
      </dgm:t>
    </dgm:pt>
    <dgm:pt modelId="{B8F50157-A46C-4C6F-BF50-C4493E47F757}" type="pres">
      <dgm:prSet presAssocID="{CC8327B1-340B-4168-BE78-4D57F880C7F6}" presName="node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C2BBBC-2EAC-44DD-A9E8-D542D0AB218D}" type="pres">
      <dgm:prSet presAssocID="{26384623-C6DE-4BEC-BA0F-093DFDCD460C}" presName="parTrans" presStyleLbl="bgSibTrans2D1" presStyleIdx="4" presStyleCnt="7"/>
      <dgm:spPr/>
      <dgm:t>
        <a:bodyPr/>
        <a:lstStyle/>
        <a:p>
          <a:endParaRPr lang="ru-RU"/>
        </a:p>
      </dgm:t>
    </dgm:pt>
    <dgm:pt modelId="{FEB119D2-E54F-4C6C-8DAF-02A78D5000F7}" type="pres">
      <dgm:prSet presAssocID="{D8D0CE25-7E19-41CC-8045-894C8C6D1F96}" presName="node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E7BD66-0A54-416B-BA77-2A97713621FD}" type="pres">
      <dgm:prSet presAssocID="{379D1D70-AF25-4497-B35B-255CADF7260F}" presName="parTrans" presStyleLbl="bgSibTrans2D1" presStyleIdx="5" presStyleCnt="7"/>
      <dgm:spPr/>
      <dgm:t>
        <a:bodyPr/>
        <a:lstStyle/>
        <a:p>
          <a:endParaRPr lang="ru-RU"/>
        </a:p>
      </dgm:t>
    </dgm:pt>
    <dgm:pt modelId="{00E359BA-ECBD-4EFA-A0CC-B8159AC4158A}" type="pres">
      <dgm:prSet presAssocID="{D03915A6-91E8-4A65-94D2-D9EDB5141A18}" presName="node" presStyleLbl="node1" presStyleIdx="5" presStyleCnt="7" custRadScaleRad="97111" custRadScaleInc="-18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748C61-C50B-4695-8D2F-77E10CC35970}" type="pres">
      <dgm:prSet presAssocID="{43FDDAC5-1F75-4BEF-9F2E-9FD91B451AD5}" presName="parTrans" presStyleLbl="bgSibTrans2D1" presStyleIdx="6" presStyleCnt="7"/>
      <dgm:spPr/>
      <dgm:t>
        <a:bodyPr/>
        <a:lstStyle/>
        <a:p>
          <a:endParaRPr lang="ru-RU"/>
        </a:p>
      </dgm:t>
    </dgm:pt>
    <dgm:pt modelId="{41C88A2E-D55B-49E7-BF6D-EE44817DF6E8}" type="pres">
      <dgm:prSet presAssocID="{E2A23ADF-8579-40BA-8E2E-1403FF3549FD}" presName="node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D62C728-B32C-46A8-88D8-742437A3F406}" type="presOf" srcId="{43FDDAC5-1F75-4BEF-9F2E-9FD91B451AD5}" destId="{87748C61-C50B-4695-8D2F-77E10CC35970}" srcOrd="0" destOrd="0" presId="urn:microsoft.com/office/officeart/2005/8/layout/radial4"/>
    <dgm:cxn modelId="{EFBB196D-38AD-4DE0-A15B-748319F5C2CE}" type="presOf" srcId="{7430F962-FD00-4503-95F0-DE93C449EB31}" destId="{DB969BCD-16FC-4E8D-ACC9-DDB70A0ABA90}" srcOrd="0" destOrd="0" presId="urn:microsoft.com/office/officeart/2005/8/layout/radial4"/>
    <dgm:cxn modelId="{47E9D413-8562-4412-BB05-2EBC505F1B50}" srcId="{ED35CA07-1B05-40C3-B11A-53CE014C7EF9}" destId="{CC8327B1-340B-4168-BE78-4D57F880C7F6}" srcOrd="3" destOrd="0" parTransId="{0B7E83BF-0059-421A-B361-19A355BAAFFC}" sibTransId="{194F75ED-4024-4CC3-9881-A31834C534FD}"/>
    <dgm:cxn modelId="{10A6B5C9-70DB-47D9-8ED0-1877AE6D1E25}" type="presOf" srcId="{379D1D70-AF25-4497-B35B-255CADF7260F}" destId="{C2E7BD66-0A54-416B-BA77-2A97713621FD}" srcOrd="0" destOrd="0" presId="urn:microsoft.com/office/officeart/2005/8/layout/radial4"/>
    <dgm:cxn modelId="{F5955EAF-5976-4C8F-8667-7E7C90657FFA}" srcId="{ED35CA07-1B05-40C3-B11A-53CE014C7EF9}" destId="{D8D0CE25-7E19-41CC-8045-894C8C6D1F96}" srcOrd="4" destOrd="0" parTransId="{26384623-C6DE-4BEC-BA0F-093DFDCD460C}" sibTransId="{FF22F677-703E-4584-84BA-F255E676A86C}"/>
    <dgm:cxn modelId="{1B7EEADA-0EF9-4C55-8956-7AC133CC6E1F}" type="presOf" srcId="{38B6E364-18B7-48CE-8465-F5B3C65B01BC}" destId="{C9318974-D8B1-47E4-95ED-6ACE39570CA5}" srcOrd="0" destOrd="0" presId="urn:microsoft.com/office/officeart/2005/8/layout/radial4"/>
    <dgm:cxn modelId="{9D742A9E-C24C-4491-8B6E-BE3155300093}" type="presOf" srcId="{D8D0CE25-7E19-41CC-8045-894C8C6D1F96}" destId="{FEB119D2-E54F-4C6C-8DAF-02A78D5000F7}" srcOrd="0" destOrd="0" presId="urn:microsoft.com/office/officeart/2005/8/layout/radial4"/>
    <dgm:cxn modelId="{587F4D64-B47F-457C-9B05-EFF53F3C487D}" type="presOf" srcId="{0C98C259-A157-4F06-9C2E-E3584676EDE2}" destId="{75661644-8557-454E-B058-2A692514A26B}" srcOrd="0" destOrd="0" presId="urn:microsoft.com/office/officeart/2005/8/layout/radial4"/>
    <dgm:cxn modelId="{E70F6885-08D2-4B12-9557-1071F483A988}" type="presOf" srcId="{CC8327B1-340B-4168-BE78-4D57F880C7F6}" destId="{B8F50157-A46C-4C6F-BF50-C4493E47F757}" srcOrd="0" destOrd="0" presId="urn:microsoft.com/office/officeart/2005/8/layout/radial4"/>
    <dgm:cxn modelId="{6D29E9A3-B1B0-4625-95D3-014E1723364C}" type="presOf" srcId="{26384623-C6DE-4BEC-BA0F-093DFDCD460C}" destId="{17C2BBBC-2EAC-44DD-A9E8-D542D0AB218D}" srcOrd="0" destOrd="0" presId="urn:microsoft.com/office/officeart/2005/8/layout/radial4"/>
    <dgm:cxn modelId="{8292F35D-1D6F-4E5F-AF50-0590A25FF6F2}" srcId="{ED35CA07-1B05-40C3-B11A-53CE014C7EF9}" destId="{7430F962-FD00-4503-95F0-DE93C449EB31}" srcOrd="0" destOrd="0" parTransId="{38B6E364-18B7-48CE-8465-F5B3C65B01BC}" sibTransId="{ACD8538B-D0D9-4B48-A98F-B67572C962D5}"/>
    <dgm:cxn modelId="{34B011C0-4E03-4C51-BBBE-90186DEC46FC}" type="presOf" srcId="{D03915A6-91E8-4A65-94D2-D9EDB5141A18}" destId="{00E359BA-ECBD-4EFA-A0CC-B8159AC4158A}" srcOrd="0" destOrd="0" presId="urn:microsoft.com/office/officeart/2005/8/layout/radial4"/>
    <dgm:cxn modelId="{693645CA-106B-462E-B82D-C1B5B97D6F0D}" type="presOf" srcId="{F6DB650F-7C7A-4EF4-A914-C930DD1A27BE}" destId="{F6428395-F556-4004-BE4B-CE9CA38B1592}" srcOrd="0" destOrd="0" presId="urn:microsoft.com/office/officeart/2005/8/layout/radial4"/>
    <dgm:cxn modelId="{DF950574-801A-4CE2-AB96-904E7E15CBA0}" srcId="{ED35CA07-1B05-40C3-B11A-53CE014C7EF9}" destId="{D03915A6-91E8-4A65-94D2-D9EDB5141A18}" srcOrd="5" destOrd="0" parTransId="{379D1D70-AF25-4497-B35B-255CADF7260F}" sibTransId="{B7CDDB5B-8487-4EC2-9720-A16DD89DA923}"/>
    <dgm:cxn modelId="{0DF62ED7-2D4B-4AE1-8011-A22C5740F454}" type="presOf" srcId="{ED35CA07-1B05-40C3-B11A-53CE014C7EF9}" destId="{AFB6C98E-FE06-4800-9DC7-D61E972E5893}" srcOrd="0" destOrd="0" presId="urn:microsoft.com/office/officeart/2005/8/layout/radial4"/>
    <dgm:cxn modelId="{1AA78BFF-F099-43E9-B32D-F511AAE23D5F}" type="presOf" srcId="{E2A23ADF-8579-40BA-8E2E-1403FF3549FD}" destId="{41C88A2E-D55B-49E7-BF6D-EE44817DF6E8}" srcOrd="0" destOrd="0" presId="urn:microsoft.com/office/officeart/2005/8/layout/radial4"/>
    <dgm:cxn modelId="{A65BADE8-FCC3-4440-AC58-7DE875AF8CE1}" srcId="{ED35CA07-1B05-40C3-B11A-53CE014C7EF9}" destId="{E2A23ADF-8579-40BA-8E2E-1403FF3549FD}" srcOrd="6" destOrd="0" parTransId="{43FDDAC5-1F75-4BEF-9F2E-9FD91B451AD5}" sibTransId="{4D542E6A-1F98-4C46-AF21-EC22707F2406}"/>
    <dgm:cxn modelId="{1A8338B0-65BB-4A41-8699-604F61B7BA81}" srcId="{05127230-6FBC-4717-8226-7511C6732D8E}" destId="{ED35CA07-1B05-40C3-B11A-53CE014C7EF9}" srcOrd="0" destOrd="0" parTransId="{FC540C4A-65DB-4174-A16D-34C231FD7369}" sibTransId="{23DAA2D1-2657-4093-8BBE-7B6D3901E8C7}"/>
    <dgm:cxn modelId="{C882DC55-1237-4BD2-8FA7-EE52A3CA73C2}" srcId="{ED35CA07-1B05-40C3-B11A-53CE014C7EF9}" destId="{DA6864D8-CE0F-41A9-97CB-1A877E29CAF0}" srcOrd="1" destOrd="0" parTransId="{F6DB650F-7C7A-4EF4-A914-C930DD1A27BE}" sibTransId="{F7249B00-FBC5-481B-BEDA-75D619C298C2}"/>
    <dgm:cxn modelId="{B0020F95-06C3-42AE-B49C-2A75E14F3441}" type="presOf" srcId="{05127230-6FBC-4717-8226-7511C6732D8E}" destId="{7DDE8621-4C40-4BB2-A53D-BC9D0382D6FE}" srcOrd="0" destOrd="0" presId="urn:microsoft.com/office/officeart/2005/8/layout/radial4"/>
    <dgm:cxn modelId="{C6C38420-455B-41A0-9CCC-9126559FB3DE}" srcId="{ED35CA07-1B05-40C3-B11A-53CE014C7EF9}" destId="{0C98C259-A157-4F06-9C2E-E3584676EDE2}" srcOrd="2" destOrd="0" parTransId="{1504E8E8-A718-44AD-A8E7-E7D76A39E3C5}" sibTransId="{BE924424-91E8-4B73-83E8-08E9214D499B}"/>
    <dgm:cxn modelId="{C7CBF39E-4F75-4EBD-B0E8-77005FEF9D5C}" type="presOf" srcId="{1504E8E8-A718-44AD-A8E7-E7D76A39E3C5}" destId="{5E3D787B-8879-42FC-A8CB-3F61FD0E0304}" srcOrd="0" destOrd="0" presId="urn:microsoft.com/office/officeart/2005/8/layout/radial4"/>
    <dgm:cxn modelId="{5BB7AE1B-A2FE-489F-90CF-2E2105B2616B}" type="presOf" srcId="{DA6864D8-CE0F-41A9-97CB-1A877E29CAF0}" destId="{4D3B4CD1-A91A-4B49-8FC4-0B5CC5854295}" srcOrd="0" destOrd="0" presId="urn:microsoft.com/office/officeart/2005/8/layout/radial4"/>
    <dgm:cxn modelId="{522C08C1-6BB5-4470-AE5F-B78B38BA8602}" type="presOf" srcId="{0B7E83BF-0059-421A-B361-19A355BAAFFC}" destId="{CCC7707F-B2EE-4C95-8528-B5CFBA05415F}" srcOrd="0" destOrd="0" presId="urn:microsoft.com/office/officeart/2005/8/layout/radial4"/>
    <dgm:cxn modelId="{A11DBBAE-B427-4A83-A60D-6226D0C98654}" type="presParOf" srcId="{7DDE8621-4C40-4BB2-A53D-BC9D0382D6FE}" destId="{AFB6C98E-FE06-4800-9DC7-D61E972E5893}" srcOrd="0" destOrd="0" presId="urn:microsoft.com/office/officeart/2005/8/layout/radial4"/>
    <dgm:cxn modelId="{CB85CD66-5C05-4DD7-ABFE-51396F815FC1}" type="presParOf" srcId="{7DDE8621-4C40-4BB2-A53D-BC9D0382D6FE}" destId="{C9318974-D8B1-47E4-95ED-6ACE39570CA5}" srcOrd="1" destOrd="0" presId="urn:microsoft.com/office/officeart/2005/8/layout/radial4"/>
    <dgm:cxn modelId="{E823B30B-FDD9-4339-BEE6-7C9F8337E089}" type="presParOf" srcId="{7DDE8621-4C40-4BB2-A53D-BC9D0382D6FE}" destId="{DB969BCD-16FC-4E8D-ACC9-DDB70A0ABA90}" srcOrd="2" destOrd="0" presId="urn:microsoft.com/office/officeart/2005/8/layout/radial4"/>
    <dgm:cxn modelId="{3D1A02EA-802C-435C-A3D3-70700A7B04E9}" type="presParOf" srcId="{7DDE8621-4C40-4BB2-A53D-BC9D0382D6FE}" destId="{F6428395-F556-4004-BE4B-CE9CA38B1592}" srcOrd="3" destOrd="0" presId="urn:microsoft.com/office/officeart/2005/8/layout/radial4"/>
    <dgm:cxn modelId="{766A9F13-7FEC-4388-9655-23A1A1DC1939}" type="presParOf" srcId="{7DDE8621-4C40-4BB2-A53D-BC9D0382D6FE}" destId="{4D3B4CD1-A91A-4B49-8FC4-0B5CC5854295}" srcOrd="4" destOrd="0" presId="urn:microsoft.com/office/officeart/2005/8/layout/radial4"/>
    <dgm:cxn modelId="{E81ECACE-0123-4600-AB4F-31C9374C67A3}" type="presParOf" srcId="{7DDE8621-4C40-4BB2-A53D-BC9D0382D6FE}" destId="{5E3D787B-8879-42FC-A8CB-3F61FD0E0304}" srcOrd="5" destOrd="0" presId="urn:microsoft.com/office/officeart/2005/8/layout/radial4"/>
    <dgm:cxn modelId="{44770DE8-F876-42D2-A10C-2E81273C26CC}" type="presParOf" srcId="{7DDE8621-4C40-4BB2-A53D-BC9D0382D6FE}" destId="{75661644-8557-454E-B058-2A692514A26B}" srcOrd="6" destOrd="0" presId="urn:microsoft.com/office/officeart/2005/8/layout/radial4"/>
    <dgm:cxn modelId="{182E8324-92A4-4AA4-81CC-0E890E1C8D5D}" type="presParOf" srcId="{7DDE8621-4C40-4BB2-A53D-BC9D0382D6FE}" destId="{CCC7707F-B2EE-4C95-8528-B5CFBA05415F}" srcOrd="7" destOrd="0" presId="urn:microsoft.com/office/officeart/2005/8/layout/radial4"/>
    <dgm:cxn modelId="{6F77E8F6-EC27-48B3-9690-B5A63E9A4237}" type="presParOf" srcId="{7DDE8621-4C40-4BB2-A53D-BC9D0382D6FE}" destId="{B8F50157-A46C-4C6F-BF50-C4493E47F757}" srcOrd="8" destOrd="0" presId="urn:microsoft.com/office/officeart/2005/8/layout/radial4"/>
    <dgm:cxn modelId="{81DAC512-D5AB-40CB-B2B0-E6660505EEA8}" type="presParOf" srcId="{7DDE8621-4C40-4BB2-A53D-BC9D0382D6FE}" destId="{17C2BBBC-2EAC-44DD-A9E8-D542D0AB218D}" srcOrd="9" destOrd="0" presId="urn:microsoft.com/office/officeart/2005/8/layout/radial4"/>
    <dgm:cxn modelId="{813F3725-E069-4793-ABAA-9D6EF6982023}" type="presParOf" srcId="{7DDE8621-4C40-4BB2-A53D-BC9D0382D6FE}" destId="{FEB119D2-E54F-4C6C-8DAF-02A78D5000F7}" srcOrd="10" destOrd="0" presId="urn:microsoft.com/office/officeart/2005/8/layout/radial4"/>
    <dgm:cxn modelId="{9C6DF225-5C5D-4F99-A1E1-4681D28CCC6F}" type="presParOf" srcId="{7DDE8621-4C40-4BB2-A53D-BC9D0382D6FE}" destId="{C2E7BD66-0A54-416B-BA77-2A97713621FD}" srcOrd="11" destOrd="0" presId="urn:microsoft.com/office/officeart/2005/8/layout/radial4"/>
    <dgm:cxn modelId="{EA23827F-E9CF-48E8-8806-8CD6C09392BE}" type="presParOf" srcId="{7DDE8621-4C40-4BB2-A53D-BC9D0382D6FE}" destId="{00E359BA-ECBD-4EFA-A0CC-B8159AC4158A}" srcOrd="12" destOrd="0" presId="urn:microsoft.com/office/officeart/2005/8/layout/radial4"/>
    <dgm:cxn modelId="{A43E5C2F-EE6E-4210-88F4-6E73642E6D26}" type="presParOf" srcId="{7DDE8621-4C40-4BB2-A53D-BC9D0382D6FE}" destId="{87748C61-C50B-4695-8D2F-77E10CC35970}" srcOrd="13" destOrd="0" presId="urn:microsoft.com/office/officeart/2005/8/layout/radial4"/>
    <dgm:cxn modelId="{485788D9-0EE3-4418-854A-6B7F761DE35E}" type="presParOf" srcId="{7DDE8621-4C40-4BB2-A53D-BC9D0382D6FE}" destId="{41C88A2E-D55B-49E7-BF6D-EE44817DF6E8}" srcOrd="14" destOrd="0" presId="urn:microsoft.com/office/officeart/2005/8/layout/radial4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997BDCD-75D4-4DA0-9AB6-A33F302CAFAC}" type="doc">
      <dgm:prSet loTypeId="urn:microsoft.com/office/officeart/2005/8/layout/process2" loCatId="process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F99519D-63FA-41DD-A432-65FD9FD82600}">
      <dgm:prSet phldrT="[Текст]"/>
      <dgm:spPr/>
      <dgm:t>
        <a:bodyPr/>
        <a:lstStyle/>
        <a:p>
          <a:r>
            <a:rPr lang="ru-RU" dirty="0" smtClean="0"/>
            <a:t>Выяснение проблем</a:t>
          </a:r>
          <a:endParaRPr lang="ru-RU" dirty="0"/>
        </a:p>
      </dgm:t>
    </dgm:pt>
    <dgm:pt modelId="{391DECC0-8BF9-4BF3-BE64-5CDD7D871CE2}" type="parTrans" cxnId="{7C9228B3-C9EA-4EDF-AA5F-201829290DD8}">
      <dgm:prSet/>
      <dgm:spPr/>
      <dgm:t>
        <a:bodyPr/>
        <a:lstStyle/>
        <a:p>
          <a:endParaRPr lang="ru-RU"/>
        </a:p>
      </dgm:t>
    </dgm:pt>
    <dgm:pt modelId="{C271F0E0-DB1E-45BB-9637-7E7CD256DDCB}" type="sibTrans" cxnId="{7C9228B3-C9EA-4EDF-AA5F-201829290DD8}">
      <dgm:prSet/>
      <dgm:spPr/>
      <dgm:t>
        <a:bodyPr/>
        <a:lstStyle/>
        <a:p>
          <a:endParaRPr lang="ru-RU"/>
        </a:p>
      </dgm:t>
    </dgm:pt>
    <dgm:pt modelId="{DB37F6B8-DB6A-4B4D-84EA-30AE2159B951}">
      <dgm:prSet phldrT="[Текст]"/>
      <dgm:spPr/>
      <dgm:t>
        <a:bodyPr/>
        <a:lstStyle/>
        <a:p>
          <a:r>
            <a:rPr lang="ru-RU" dirty="0" smtClean="0"/>
            <a:t>Индивидуальная работа психолога и социального педагога</a:t>
          </a:r>
          <a:endParaRPr lang="ru-RU" dirty="0"/>
        </a:p>
      </dgm:t>
    </dgm:pt>
    <dgm:pt modelId="{4135E4AC-2ED2-421C-9956-C98C09A64368}" type="parTrans" cxnId="{68129F04-6E6A-403E-B0C9-FA97A4453E56}">
      <dgm:prSet/>
      <dgm:spPr/>
      <dgm:t>
        <a:bodyPr/>
        <a:lstStyle/>
        <a:p>
          <a:endParaRPr lang="ru-RU"/>
        </a:p>
      </dgm:t>
    </dgm:pt>
    <dgm:pt modelId="{6C2B867B-9311-4529-ABD4-016962923E86}" type="sibTrans" cxnId="{68129F04-6E6A-403E-B0C9-FA97A4453E56}">
      <dgm:prSet/>
      <dgm:spPr/>
      <dgm:t>
        <a:bodyPr/>
        <a:lstStyle/>
        <a:p>
          <a:endParaRPr lang="ru-RU"/>
        </a:p>
      </dgm:t>
    </dgm:pt>
    <dgm:pt modelId="{DCC51217-F243-46A3-A081-9DB6F9D4BEFF}">
      <dgm:prSet phldrT="[Текст]"/>
      <dgm:spPr/>
      <dgm:t>
        <a:bodyPr/>
        <a:lstStyle/>
        <a:p>
          <a:r>
            <a:rPr lang="ru-RU" dirty="0" smtClean="0"/>
            <a:t>Оказание </a:t>
          </a:r>
          <a:r>
            <a:rPr lang="ru-RU" dirty="0" err="1" smtClean="0"/>
            <a:t>психолого-медико-педагогической</a:t>
          </a:r>
          <a:r>
            <a:rPr lang="ru-RU" dirty="0" smtClean="0"/>
            <a:t> помощи</a:t>
          </a:r>
          <a:endParaRPr lang="ru-RU" dirty="0"/>
        </a:p>
      </dgm:t>
    </dgm:pt>
    <dgm:pt modelId="{F0EB2CC2-0B91-4268-9A10-AB3732982429}" type="parTrans" cxnId="{C50637D4-84C2-44BF-B5DE-921A888A6397}">
      <dgm:prSet/>
      <dgm:spPr/>
      <dgm:t>
        <a:bodyPr/>
        <a:lstStyle/>
        <a:p>
          <a:endParaRPr lang="ru-RU"/>
        </a:p>
      </dgm:t>
    </dgm:pt>
    <dgm:pt modelId="{37E1C2A5-2D52-47D8-890F-59488990D180}" type="sibTrans" cxnId="{C50637D4-84C2-44BF-B5DE-921A888A6397}">
      <dgm:prSet/>
      <dgm:spPr/>
      <dgm:t>
        <a:bodyPr/>
        <a:lstStyle/>
        <a:p>
          <a:endParaRPr lang="ru-RU"/>
        </a:p>
      </dgm:t>
    </dgm:pt>
    <dgm:pt modelId="{634AD078-6195-4136-8C47-C32A2B479CD5}">
      <dgm:prSet/>
      <dgm:spPr/>
      <dgm:t>
        <a:bodyPr/>
        <a:lstStyle/>
        <a:p>
          <a:r>
            <a:rPr lang="ru-RU" dirty="0" smtClean="0"/>
            <a:t>Привлечение к общественной деятельности</a:t>
          </a:r>
          <a:endParaRPr lang="ru-RU" dirty="0"/>
        </a:p>
      </dgm:t>
    </dgm:pt>
    <dgm:pt modelId="{C7C7A61A-0175-46F6-931B-915AECDCD1FB}" type="parTrans" cxnId="{4F02A71F-E585-4C9E-939F-ADAD5A8CCBE4}">
      <dgm:prSet/>
      <dgm:spPr/>
      <dgm:t>
        <a:bodyPr/>
        <a:lstStyle/>
        <a:p>
          <a:endParaRPr lang="ru-RU"/>
        </a:p>
      </dgm:t>
    </dgm:pt>
    <dgm:pt modelId="{99243738-2971-4F33-8977-21CAEB3DA9C6}" type="sibTrans" cxnId="{4F02A71F-E585-4C9E-939F-ADAD5A8CCBE4}">
      <dgm:prSet/>
      <dgm:spPr/>
      <dgm:t>
        <a:bodyPr/>
        <a:lstStyle/>
        <a:p>
          <a:endParaRPr lang="ru-RU"/>
        </a:p>
      </dgm:t>
    </dgm:pt>
    <dgm:pt modelId="{9E518A34-9097-4DFA-BA9F-C55E0D9686AD}">
      <dgm:prSet/>
      <dgm:spPr/>
      <dgm:t>
        <a:bodyPr/>
        <a:lstStyle/>
        <a:p>
          <a:r>
            <a:rPr lang="ru-RU" dirty="0" smtClean="0"/>
            <a:t>Включение в коллектив сверстников</a:t>
          </a:r>
          <a:endParaRPr lang="ru-RU" dirty="0"/>
        </a:p>
      </dgm:t>
    </dgm:pt>
    <dgm:pt modelId="{472A57E7-ADD7-45DF-BB35-FD65EE281C2B}" type="parTrans" cxnId="{9E465AC1-4143-4ACE-B15E-1E9052BCD615}">
      <dgm:prSet/>
      <dgm:spPr/>
      <dgm:t>
        <a:bodyPr/>
        <a:lstStyle/>
        <a:p>
          <a:endParaRPr lang="ru-RU"/>
        </a:p>
      </dgm:t>
    </dgm:pt>
    <dgm:pt modelId="{7E5C6CF9-C7EB-47F1-B0CF-31A78F43706B}" type="sibTrans" cxnId="{9E465AC1-4143-4ACE-B15E-1E9052BCD615}">
      <dgm:prSet/>
      <dgm:spPr/>
      <dgm:t>
        <a:bodyPr/>
        <a:lstStyle/>
        <a:p>
          <a:endParaRPr lang="ru-RU"/>
        </a:p>
      </dgm:t>
    </dgm:pt>
    <dgm:pt modelId="{5029B100-BBFD-4544-A0DF-BAA430DEAE29}">
      <dgm:prSet/>
      <dgm:spPr/>
      <dgm:t>
        <a:bodyPr/>
        <a:lstStyle/>
        <a:p>
          <a:r>
            <a:rPr lang="ru-RU" dirty="0" smtClean="0"/>
            <a:t>Вовлечение в организованный досуг</a:t>
          </a:r>
          <a:endParaRPr lang="ru-RU" dirty="0"/>
        </a:p>
      </dgm:t>
    </dgm:pt>
    <dgm:pt modelId="{F85F87B2-3ECE-4431-8F64-4979C54B11D8}" type="parTrans" cxnId="{473349CF-9CD5-40A9-BC30-7560229EA598}">
      <dgm:prSet/>
      <dgm:spPr/>
      <dgm:t>
        <a:bodyPr/>
        <a:lstStyle/>
        <a:p>
          <a:endParaRPr lang="ru-RU"/>
        </a:p>
      </dgm:t>
    </dgm:pt>
    <dgm:pt modelId="{DA7A9800-0A45-4F11-9CDD-4AF235080609}" type="sibTrans" cxnId="{473349CF-9CD5-40A9-BC30-7560229EA598}">
      <dgm:prSet/>
      <dgm:spPr/>
      <dgm:t>
        <a:bodyPr/>
        <a:lstStyle/>
        <a:p>
          <a:endParaRPr lang="ru-RU"/>
        </a:p>
      </dgm:t>
    </dgm:pt>
    <dgm:pt modelId="{A3386623-3A71-4CE3-9367-B0D7B6C45C8A}" type="pres">
      <dgm:prSet presAssocID="{D997BDCD-75D4-4DA0-9AB6-A33F302CAFAC}" presName="linearFlow" presStyleCnt="0">
        <dgm:presLayoutVars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39B9A5B-59B3-433F-B746-F99F430DF563}" type="pres">
      <dgm:prSet presAssocID="{FF99519D-63FA-41DD-A432-65FD9FD82600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649AC66-1EC7-4DA4-ABA0-06913D5A2D9E}" type="pres">
      <dgm:prSet presAssocID="{C271F0E0-DB1E-45BB-9637-7E7CD256DDCB}" presName="sibTrans" presStyleLbl="sibTrans2D1" presStyleIdx="0" presStyleCnt="5"/>
      <dgm:spPr/>
      <dgm:t>
        <a:bodyPr/>
        <a:lstStyle/>
        <a:p>
          <a:endParaRPr lang="ru-RU"/>
        </a:p>
      </dgm:t>
    </dgm:pt>
    <dgm:pt modelId="{F28B871E-B16A-479D-9878-9F4FBC4F6260}" type="pres">
      <dgm:prSet presAssocID="{C271F0E0-DB1E-45BB-9637-7E7CD256DDCB}" presName="connectorText" presStyleLbl="sibTrans2D1" presStyleIdx="0" presStyleCnt="5"/>
      <dgm:spPr/>
      <dgm:t>
        <a:bodyPr/>
        <a:lstStyle/>
        <a:p>
          <a:endParaRPr lang="ru-RU"/>
        </a:p>
      </dgm:t>
    </dgm:pt>
    <dgm:pt modelId="{21F6D505-C015-43BC-BA46-1D1BC508FBB4}" type="pres">
      <dgm:prSet presAssocID="{DB37F6B8-DB6A-4B4D-84EA-30AE2159B951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6577423-4258-484E-9D05-15DCD74A5FEF}" type="pres">
      <dgm:prSet presAssocID="{6C2B867B-9311-4529-ABD4-016962923E86}" presName="sibTrans" presStyleLbl="sibTrans2D1" presStyleIdx="1" presStyleCnt="5"/>
      <dgm:spPr/>
      <dgm:t>
        <a:bodyPr/>
        <a:lstStyle/>
        <a:p>
          <a:endParaRPr lang="ru-RU"/>
        </a:p>
      </dgm:t>
    </dgm:pt>
    <dgm:pt modelId="{AF2228C3-7C6F-4C7E-BB15-7C5D3766FC0D}" type="pres">
      <dgm:prSet presAssocID="{6C2B867B-9311-4529-ABD4-016962923E86}" presName="connectorText" presStyleLbl="sibTrans2D1" presStyleIdx="1" presStyleCnt="5"/>
      <dgm:spPr/>
      <dgm:t>
        <a:bodyPr/>
        <a:lstStyle/>
        <a:p>
          <a:endParaRPr lang="ru-RU"/>
        </a:p>
      </dgm:t>
    </dgm:pt>
    <dgm:pt modelId="{68F29F2B-0111-415C-91BC-93D1307C9447}" type="pres">
      <dgm:prSet presAssocID="{9E518A34-9097-4DFA-BA9F-C55E0D9686AD}" presName="node" presStyleLbl="node1" presStyleIdx="2" presStyleCnt="6" custLinFactNeighborX="-586" custLinFactNeighborY="-1030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4301ED5-97EB-42D4-BAF4-6EE2D0340769}" type="pres">
      <dgm:prSet presAssocID="{7E5C6CF9-C7EB-47F1-B0CF-31A78F43706B}" presName="sibTrans" presStyleLbl="sibTrans2D1" presStyleIdx="2" presStyleCnt="5"/>
      <dgm:spPr/>
      <dgm:t>
        <a:bodyPr/>
        <a:lstStyle/>
        <a:p>
          <a:endParaRPr lang="ru-RU"/>
        </a:p>
      </dgm:t>
    </dgm:pt>
    <dgm:pt modelId="{975BF7CA-2012-4158-B57A-AC6DC64BC20E}" type="pres">
      <dgm:prSet presAssocID="{7E5C6CF9-C7EB-47F1-B0CF-31A78F43706B}" presName="connectorText" presStyleLbl="sibTrans2D1" presStyleIdx="2" presStyleCnt="5"/>
      <dgm:spPr/>
      <dgm:t>
        <a:bodyPr/>
        <a:lstStyle/>
        <a:p>
          <a:endParaRPr lang="ru-RU"/>
        </a:p>
      </dgm:t>
    </dgm:pt>
    <dgm:pt modelId="{E30B8B42-DA57-460C-B142-3F733253ED75}" type="pres">
      <dgm:prSet presAssocID="{5029B100-BBFD-4544-A0DF-BAA430DEAE29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762995-76EC-4FC8-B26C-0F5C71A89BE0}" type="pres">
      <dgm:prSet presAssocID="{DA7A9800-0A45-4F11-9CDD-4AF235080609}" presName="sibTrans" presStyleLbl="sibTrans2D1" presStyleIdx="3" presStyleCnt="5"/>
      <dgm:spPr/>
      <dgm:t>
        <a:bodyPr/>
        <a:lstStyle/>
        <a:p>
          <a:endParaRPr lang="ru-RU"/>
        </a:p>
      </dgm:t>
    </dgm:pt>
    <dgm:pt modelId="{5F5FCBDE-4A3C-4928-8766-7DA50B097F3A}" type="pres">
      <dgm:prSet presAssocID="{DA7A9800-0A45-4F11-9CDD-4AF235080609}" presName="connectorText" presStyleLbl="sibTrans2D1" presStyleIdx="3" presStyleCnt="5"/>
      <dgm:spPr/>
      <dgm:t>
        <a:bodyPr/>
        <a:lstStyle/>
        <a:p>
          <a:endParaRPr lang="ru-RU"/>
        </a:p>
      </dgm:t>
    </dgm:pt>
    <dgm:pt modelId="{2304E114-E4D3-4F55-9BFD-1852200D13CD}" type="pres">
      <dgm:prSet presAssocID="{634AD078-6195-4136-8C47-C32A2B479CD5}" presName="node" presStyleLbl="node1" presStyleIdx="4" presStyleCnt="6" custLinFactNeighborX="-586" custLinFactNeighborY="1764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E30DDA1-23E4-493E-B0A8-C866DE1F4D83}" type="pres">
      <dgm:prSet presAssocID="{99243738-2971-4F33-8977-21CAEB3DA9C6}" presName="sibTrans" presStyleLbl="sibTrans2D1" presStyleIdx="4" presStyleCnt="5"/>
      <dgm:spPr/>
      <dgm:t>
        <a:bodyPr/>
        <a:lstStyle/>
        <a:p>
          <a:endParaRPr lang="ru-RU"/>
        </a:p>
      </dgm:t>
    </dgm:pt>
    <dgm:pt modelId="{0A25A78B-4E34-4BFD-A7B7-A7165DEF09DA}" type="pres">
      <dgm:prSet presAssocID="{99243738-2971-4F33-8977-21CAEB3DA9C6}" presName="connectorText" presStyleLbl="sibTrans2D1" presStyleIdx="4" presStyleCnt="5"/>
      <dgm:spPr/>
      <dgm:t>
        <a:bodyPr/>
        <a:lstStyle/>
        <a:p>
          <a:endParaRPr lang="ru-RU"/>
        </a:p>
      </dgm:t>
    </dgm:pt>
    <dgm:pt modelId="{E26CF453-9774-457C-8D1F-9A831244CA30}" type="pres">
      <dgm:prSet presAssocID="{DCC51217-F243-46A3-A081-9DB6F9D4BEFF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9518C5F-0674-49AD-A8D4-4BAD49C16D87}" type="presOf" srcId="{DCC51217-F243-46A3-A081-9DB6F9D4BEFF}" destId="{E26CF453-9774-457C-8D1F-9A831244CA30}" srcOrd="0" destOrd="0" presId="urn:microsoft.com/office/officeart/2005/8/layout/process2"/>
    <dgm:cxn modelId="{44769EFC-8521-49F2-995A-2AC39E5C3B6B}" type="presOf" srcId="{C271F0E0-DB1E-45BB-9637-7E7CD256DDCB}" destId="{F28B871E-B16A-479D-9878-9F4FBC4F6260}" srcOrd="1" destOrd="0" presId="urn:microsoft.com/office/officeart/2005/8/layout/process2"/>
    <dgm:cxn modelId="{9E465AC1-4143-4ACE-B15E-1E9052BCD615}" srcId="{D997BDCD-75D4-4DA0-9AB6-A33F302CAFAC}" destId="{9E518A34-9097-4DFA-BA9F-C55E0D9686AD}" srcOrd="2" destOrd="0" parTransId="{472A57E7-ADD7-45DF-BB35-FD65EE281C2B}" sibTransId="{7E5C6CF9-C7EB-47F1-B0CF-31A78F43706B}"/>
    <dgm:cxn modelId="{3CD62E65-F25A-49CF-B291-4FBCFE0F3FE0}" type="presOf" srcId="{D997BDCD-75D4-4DA0-9AB6-A33F302CAFAC}" destId="{A3386623-3A71-4CE3-9367-B0D7B6C45C8A}" srcOrd="0" destOrd="0" presId="urn:microsoft.com/office/officeart/2005/8/layout/process2"/>
    <dgm:cxn modelId="{C50637D4-84C2-44BF-B5DE-921A888A6397}" srcId="{D997BDCD-75D4-4DA0-9AB6-A33F302CAFAC}" destId="{DCC51217-F243-46A3-A081-9DB6F9D4BEFF}" srcOrd="5" destOrd="0" parTransId="{F0EB2CC2-0B91-4268-9A10-AB3732982429}" sibTransId="{37E1C2A5-2D52-47D8-890F-59488990D180}"/>
    <dgm:cxn modelId="{EB620581-CAED-4AF8-A439-BE35F250B4E5}" type="presOf" srcId="{DA7A9800-0A45-4F11-9CDD-4AF235080609}" destId="{5C762995-76EC-4FC8-B26C-0F5C71A89BE0}" srcOrd="0" destOrd="0" presId="urn:microsoft.com/office/officeart/2005/8/layout/process2"/>
    <dgm:cxn modelId="{88C329E1-9F13-4366-ADDF-FB66DCF89856}" type="presOf" srcId="{DA7A9800-0A45-4F11-9CDD-4AF235080609}" destId="{5F5FCBDE-4A3C-4928-8766-7DA50B097F3A}" srcOrd="1" destOrd="0" presId="urn:microsoft.com/office/officeart/2005/8/layout/process2"/>
    <dgm:cxn modelId="{4F02A71F-E585-4C9E-939F-ADAD5A8CCBE4}" srcId="{D997BDCD-75D4-4DA0-9AB6-A33F302CAFAC}" destId="{634AD078-6195-4136-8C47-C32A2B479CD5}" srcOrd="4" destOrd="0" parTransId="{C7C7A61A-0175-46F6-931B-915AECDCD1FB}" sibTransId="{99243738-2971-4F33-8977-21CAEB3DA9C6}"/>
    <dgm:cxn modelId="{F795F266-D4B5-450E-95C9-EEB19C0106F5}" type="presOf" srcId="{9E518A34-9097-4DFA-BA9F-C55E0D9686AD}" destId="{68F29F2B-0111-415C-91BC-93D1307C9447}" srcOrd="0" destOrd="0" presId="urn:microsoft.com/office/officeart/2005/8/layout/process2"/>
    <dgm:cxn modelId="{68129F04-6E6A-403E-B0C9-FA97A4453E56}" srcId="{D997BDCD-75D4-4DA0-9AB6-A33F302CAFAC}" destId="{DB37F6B8-DB6A-4B4D-84EA-30AE2159B951}" srcOrd="1" destOrd="0" parTransId="{4135E4AC-2ED2-421C-9956-C98C09A64368}" sibTransId="{6C2B867B-9311-4529-ABD4-016962923E86}"/>
    <dgm:cxn modelId="{5083F78E-5357-4111-B6D6-26D55ED50206}" type="presOf" srcId="{634AD078-6195-4136-8C47-C32A2B479CD5}" destId="{2304E114-E4D3-4F55-9BFD-1852200D13CD}" srcOrd="0" destOrd="0" presId="urn:microsoft.com/office/officeart/2005/8/layout/process2"/>
    <dgm:cxn modelId="{49AA4517-7AFA-4712-A488-2EEC5D1FD836}" type="presOf" srcId="{C271F0E0-DB1E-45BB-9637-7E7CD256DDCB}" destId="{A649AC66-1EC7-4DA4-ABA0-06913D5A2D9E}" srcOrd="0" destOrd="0" presId="urn:microsoft.com/office/officeart/2005/8/layout/process2"/>
    <dgm:cxn modelId="{EDFD7B50-1102-48F6-AFAE-8CD622182B26}" type="presOf" srcId="{6C2B867B-9311-4529-ABD4-016962923E86}" destId="{AF2228C3-7C6F-4C7E-BB15-7C5D3766FC0D}" srcOrd="1" destOrd="0" presId="urn:microsoft.com/office/officeart/2005/8/layout/process2"/>
    <dgm:cxn modelId="{CA6DDE6F-AE84-4B4C-9D23-A41A97073269}" type="presOf" srcId="{99243738-2971-4F33-8977-21CAEB3DA9C6}" destId="{6E30DDA1-23E4-493E-B0A8-C866DE1F4D83}" srcOrd="0" destOrd="0" presId="urn:microsoft.com/office/officeart/2005/8/layout/process2"/>
    <dgm:cxn modelId="{C0434BF3-9C62-4A44-9118-4DB78F7CD594}" type="presOf" srcId="{7E5C6CF9-C7EB-47F1-B0CF-31A78F43706B}" destId="{34301ED5-97EB-42D4-BAF4-6EE2D0340769}" srcOrd="0" destOrd="0" presId="urn:microsoft.com/office/officeart/2005/8/layout/process2"/>
    <dgm:cxn modelId="{0C2A3FD0-CCA3-46D2-A0A2-DA330D16A125}" type="presOf" srcId="{6C2B867B-9311-4529-ABD4-016962923E86}" destId="{A6577423-4258-484E-9D05-15DCD74A5FEF}" srcOrd="0" destOrd="0" presId="urn:microsoft.com/office/officeart/2005/8/layout/process2"/>
    <dgm:cxn modelId="{7C9228B3-C9EA-4EDF-AA5F-201829290DD8}" srcId="{D997BDCD-75D4-4DA0-9AB6-A33F302CAFAC}" destId="{FF99519D-63FA-41DD-A432-65FD9FD82600}" srcOrd="0" destOrd="0" parTransId="{391DECC0-8BF9-4BF3-BE64-5CDD7D871CE2}" sibTransId="{C271F0E0-DB1E-45BB-9637-7E7CD256DDCB}"/>
    <dgm:cxn modelId="{C940BE1F-2468-40C4-B445-1FEDF7EAC4E3}" type="presOf" srcId="{7E5C6CF9-C7EB-47F1-B0CF-31A78F43706B}" destId="{975BF7CA-2012-4158-B57A-AC6DC64BC20E}" srcOrd="1" destOrd="0" presId="urn:microsoft.com/office/officeart/2005/8/layout/process2"/>
    <dgm:cxn modelId="{D1A21D9F-9086-4BA1-A5E1-5600A32B6E07}" type="presOf" srcId="{5029B100-BBFD-4544-A0DF-BAA430DEAE29}" destId="{E30B8B42-DA57-460C-B142-3F733253ED75}" srcOrd="0" destOrd="0" presId="urn:microsoft.com/office/officeart/2005/8/layout/process2"/>
    <dgm:cxn modelId="{2BA70E81-58E5-420B-8F96-E513DC1DC976}" type="presOf" srcId="{99243738-2971-4F33-8977-21CAEB3DA9C6}" destId="{0A25A78B-4E34-4BFD-A7B7-A7165DEF09DA}" srcOrd="1" destOrd="0" presId="urn:microsoft.com/office/officeart/2005/8/layout/process2"/>
    <dgm:cxn modelId="{18C6C2FF-BF14-478A-AA81-06FCCA99F8E8}" type="presOf" srcId="{DB37F6B8-DB6A-4B4D-84EA-30AE2159B951}" destId="{21F6D505-C015-43BC-BA46-1D1BC508FBB4}" srcOrd="0" destOrd="0" presId="urn:microsoft.com/office/officeart/2005/8/layout/process2"/>
    <dgm:cxn modelId="{A59E553C-80AA-431B-9847-45830D753691}" type="presOf" srcId="{FF99519D-63FA-41DD-A432-65FD9FD82600}" destId="{D39B9A5B-59B3-433F-B746-F99F430DF563}" srcOrd="0" destOrd="0" presId="urn:microsoft.com/office/officeart/2005/8/layout/process2"/>
    <dgm:cxn modelId="{473349CF-9CD5-40A9-BC30-7560229EA598}" srcId="{D997BDCD-75D4-4DA0-9AB6-A33F302CAFAC}" destId="{5029B100-BBFD-4544-A0DF-BAA430DEAE29}" srcOrd="3" destOrd="0" parTransId="{F85F87B2-3ECE-4431-8F64-4979C54B11D8}" sibTransId="{DA7A9800-0A45-4F11-9CDD-4AF235080609}"/>
    <dgm:cxn modelId="{BE2C749C-04A4-49F3-9E55-DCB9FADCC4DD}" type="presParOf" srcId="{A3386623-3A71-4CE3-9367-B0D7B6C45C8A}" destId="{D39B9A5B-59B3-433F-B746-F99F430DF563}" srcOrd="0" destOrd="0" presId="urn:microsoft.com/office/officeart/2005/8/layout/process2"/>
    <dgm:cxn modelId="{A97B7D13-D6CA-4627-83A1-F9F57495CB40}" type="presParOf" srcId="{A3386623-3A71-4CE3-9367-B0D7B6C45C8A}" destId="{A649AC66-1EC7-4DA4-ABA0-06913D5A2D9E}" srcOrd="1" destOrd="0" presId="urn:microsoft.com/office/officeart/2005/8/layout/process2"/>
    <dgm:cxn modelId="{BC894719-BCF2-4743-9192-7C574D7C924F}" type="presParOf" srcId="{A649AC66-1EC7-4DA4-ABA0-06913D5A2D9E}" destId="{F28B871E-B16A-479D-9878-9F4FBC4F6260}" srcOrd="0" destOrd="0" presId="urn:microsoft.com/office/officeart/2005/8/layout/process2"/>
    <dgm:cxn modelId="{FD54AF6D-CB0A-4A97-8338-7874BA522E1C}" type="presParOf" srcId="{A3386623-3A71-4CE3-9367-B0D7B6C45C8A}" destId="{21F6D505-C015-43BC-BA46-1D1BC508FBB4}" srcOrd="2" destOrd="0" presId="urn:microsoft.com/office/officeart/2005/8/layout/process2"/>
    <dgm:cxn modelId="{073EBCBE-DA4F-47D1-B570-F8EEE58FCB41}" type="presParOf" srcId="{A3386623-3A71-4CE3-9367-B0D7B6C45C8A}" destId="{A6577423-4258-484E-9D05-15DCD74A5FEF}" srcOrd="3" destOrd="0" presId="urn:microsoft.com/office/officeart/2005/8/layout/process2"/>
    <dgm:cxn modelId="{A1CCB81C-7836-4B23-8A95-934DB52C684B}" type="presParOf" srcId="{A6577423-4258-484E-9D05-15DCD74A5FEF}" destId="{AF2228C3-7C6F-4C7E-BB15-7C5D3766FC0D}" srcOrd="0" destOrd="0" presId="urn:microsoft.com/office/officeart/2005/8/layout/process2"/>
    <dgm:cxn modelId="{6C2FA641-6D63-46E0-90CB-5414913802D3}" type="presParOf" srcId="{A3386623-3A71-4CE3-9367-B0D7B6C45C8A}" destId="{68F29F2B-0111-415C-91BC-93D1307C9447}" srcOrd="4" destOrd="0" presId="urn:microsoft.com/office/officeart/2005/8/layout/process2"/>
    <dgm:cxn modelId="{1F689FA4-C8D4-4430-BAA4-2DB3AB753B26}" type="presParOf" srcId="{A3386623-3A71-4CE3-9367-B0D7B6C45C8A}" destId="{34301ED5-97EB-42D4-BAF4-6EE2D0340769}" srcOrd="5" destOrd="0" presId="urn:microsoft.com/office/officeart/2005/8/layout/process2"/>
    <dgm:cxn modelId="{5203D070-E167-4E6C-81CD-275A76E7C41A}" type="presParOf" srcId="{34301ED5-97EB-42D4-BAF4-6EE2D0340769}" destId="{975BF7CA-2012-4158-B57A-AC6DC64BC20E}" srcOrd="0" destOrd="0" presId="urn:microsoft.com/office/officeart/2005/8/layout/process2"/>
    <dgm:cxn modelId="{93A80E09-3D46-40A2-BC27-E52E16D8A046}" type="presParOf" srcId="{A3386623-3A71-4CE3-9367-B0D7B6C45C8A}" destId="{E30B8B42-DA57-460C-B142-3F733253ED75}" srcOrd="6" destOrd="0" presId="urn:microsoft.com/office/officeart/2005/8/layout/process2"/>
    <dgm:cxn modelId="{8BBF9BC1-CF79-471D-9264-6C646D5A7F42}" type="presParOf" srcId="{A3386623-3A71-4CE3-9367-B0D7B6C45C8A}" destId="{5C762995-76EC-4FC8-B26C-0F5C71A89BE0}" srcOrd="7" destOrd="0" presId="urn:microsoft.com/office/officeart/2005/8/layout/process2"/>
    <dgm:cxn modelId="{1205A351-45CB-4901-9E08-B6CB62DB1A78}" type="presParOf" srcId="{5C762995-76EC-4FC8-B26C-0F5C71A89BE0}" destId="{5F5FCBDE-4A3C-4928-8766-7DA50B097F3A}" srcOrd="0" destOrd="0" presId="urn:microsoft.com/office/officeart/2005/8/layout/process2"/>
    <dgm:cxn modelId="{4872A783-752D-4E93-9ABA-5622BFC6E050}" type="presParOf" srcId="{A3386623-3A71-4CE3-9367-B0D7B6C45C8A}" destId="{2304E114-E4D3-4F55-9BFD-1852200D13CD}" srcOrd="8" destOrd="0" presId="urn:microsoft.com/office/officeart/2005/8/layout/process2"/>
    <dgm:cxn modelId="{9B88773F-D065-4E90-BC10-54319E3AC2B8}" type="presParOf" srcId="{A3386623-3A71-4CE3-9367-B0D7B6C45C8A}" destId="{6E30DDA1-23E4-493E-B0A8-C866DE1F4D83}" srcOrd="9" destOrd="0" presId="urn:microsoft.com/office/officeart/2005/8/layout/process2"/>
    <dgm:cxn modelId="{02F7FF7C-BDD7-46E8-B508-16A8112C1400}" type="presParOf" srcId="{6E30DDA1-23E4-493E-B0A8-C866DE1F4D83}" destId="{0A25A78B-4E34-4BFD-A7B7-A7165DEF09DA}" srcOrd="0" destOrd="0" presId="urn:microsoft.com/office/officeart/2005/8/layout/process2"/>
    <dgm:cxn modelId="{FECD894E-979C-4DB2-9A60-065503B00389}" type="presParOf" srcId="{A3386623-3A71-4CE3-9367-B0D7B6C45C8A}" destId="{E26CF453-9774-457C-8D1F-9A831244CA30}" srcOrd="10" destOrd="0" presId="urn:microsoft.com/office/officeart/2005/8/layout/process2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5B92582-BACA-4685-9BFE-63DC7414DA5A}" type="doc">
      <dgm:prSet loTypeId="urn:microsoft.com/office/officeart/2005/8/layout/radial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069B48D-0BD3-4C71-BB83-3CFB0BE77ABE}">
      <dgm:prSet phldrT="[Текст]" custT="1"/>
      <dgm:spPr/>
      <dgm:t>
        <a:bodyPr/>
        <a:lstStyle/>
        <a:p>
          <a:r>
            <a:rPr lang="ru-RU" sz="1200" b="1" dirty="0" smtClean="0"/>
            <a:t>ГОБОУ</a:t>
          </a:r>
        </a:p>
        <a:p>
          <a:r>
            <a:rPr lang="ru-RU" sz="1200" b="1" dirty="0" smtClean="0"/>
            <a:t>«Мурмашинский детский дом «Журавушка»</a:t>
          </a:r>
          <a:endParaRPr lang="ru-RU" sz="1200" b="1" dirty="0"/>
        </a:p>
      </dgm:t>
    </dgm:pt>
    <dgm:pt modelId="{6A80E40F-45B8-458C-9823-5EDBAFAB70D1}" type="parTrans" cxnId="{9EC022FE-A7BC-46D8-A3A8-794428F444B8}">
      <dgm:prSet/>
      <dgm:spPr/>
      <dgm:t>
        <a:bodyPr/>
        <a:lstStyle/>
        <a:p>
          <a:endParaRPr lang="ru-RU" sz="1200"/>
        </a:p>
      </dgm:t>
    </dgm:pt>
    <dgm:pt modelId="{458EE220-8100-4A2D-B772-2AEB1317BD7E}" type="sibTrans" cxnId="{9EC022FE-A7BC-46D8-A3A8-794428F444B8}">
      <dgm:prSet/>
      <dgm:spPr/>
      <dgm:t>
        <a:bodyPr/>
        <a:lstStyle/>
        <a:p>
          <a:endParaRPr lang="ru-RU" sz="1200"/>
        </a:p>
      </dgm:t>
    </dgm:pt>
    <dgm:pt modelId="{9ABB9AF5-EFCC-4880-B99D-FCA6557DE2EA}">
      <dgm:prSet phldrT="[Текст]" custT="1"/>
      <dgm:spPr/>
      <dgm:t>
        <a:bodyPr/>
        <a:lstStyle/>
        <a:p>
          <a:r>
            <a:rPr lang="ru-RU" sz="1200" b="1" dirty="0" smtClean="0"/>
            <a:t>Школы </a:t>
          </a:r>
          <a:endParaRPr lang="ru-RU" sz="1200" b="1" dirty="0"/>
        </a:p>
      </dgm:t>
    </dgm:pt>
    <dgm:pt modelId="{C6073FD8-EB2C-4581-AD4C-9E327059527D}" type="parTrans" cxnId="{43A32270-92D3-463E-A0AE-64E0BCC00B15}">
      <dgm:prSet custT="1"/>
      <dgm:spPr/>
      <dgm:t>
        <a:bodyPr/>
        <a:lstStyle/>
        <a:p>
          <a:endParaRPr lang="ru-RU" sz="1200"/>
        </a:p>
      </dgm:t>
    </dgm:pt>
    <dgm:pt modelId="{9D05DE3D-F2A7-464D-8008-DD2509ACC0F4}" type="sibTrans" cxnId="{43A32270-92D3-463E-A0AE-64E0BCC00B15}">
      <dgm:prSet/>
      <dgm:spPr/>
      <dgm:t>
        <a:bodyPr/>
        <a:lstStyle/>
        <a:p>
          <a:endParaRPr lang="ru-RU" sz="1200"/>
        </a:p>
      </dgm:t>
    </dgm:pt>
    <dgm:pt modelId="{4B85D3C1-7645-481E-A5DA-C4775D2C2186}">
      <dgm:prSet phldrT="[Текст]" custT="1"/>
      <dgm:spPr/>
      <dgm:t>
        <a:bodyPr/>
        <a:lstStyle/>
        <a:p>
          <a:r>
            <a:rPr lang="ru-RU" sz="1200" b="1" dirty="0" smtClean="0"/>
            <a:t>Сбербанк</a:t>
          </a:r>
          <a:endParaRPr lang="ru-RU" sz="1200" b="1" dirty="0"/>
        </a:p>
      </dgm:t>
    </dgm:pt>
    <dgm:pt modelId="{1B4C4D74-6D4A-447A-97B7-599F69BC65D3}" type="parTrans" cxnId="{985156C0-9B02-44A7-9192-F2E14BCEDEB3}">
      <dgm:prSet custT="1"/>
      <dgm:spPr/>
      <dgm:t>
        <a:bodyPr/>
        <a:lstStyle/>
        <a:p>
          <a:endParaRPr lang="ru-RU" sz="1200"/>
        </a:p>
      </dgm:t>
    </dgm:pt>
    <dgm:pt modelId="{558A694D-9C5C-4DCC-8731-CA8C3057A005}" type="sibTrans" cxnId="{985156C0-9B02-44A7-9192-F2E14BCEDEB3}">
      <dgm:prSet/>
      <dgm:spPr/>
      <dgm:t>
        <a:bodyPr/>
        <a:lstStyle/>
        <a:p>
          <a:endParaRPr lang="ru-RU" sz="1200"/>
        </a:p>
      </dgm:t>
    </dgm:pt>
    <dgm:pt modelId="{E4704A10-AF69-4AAE-ADAA-018668738475}">
      <dgm:prSet phldrT="[Текст]" custT="1"/>
      <dgm:spPr/>
      <dgm:t>
        <a:bodyPr/>
        <a:lstStyle/>
        <a:p>
          <a:r>
            <a:rPr lang="ru-RU" sz="1200" b="1" dirty="0" smtClean="0"/>
            <a:t>Библиотеки	</a:t>
          </a:r>
          <a:endParaRPr lang="ru-RU" sz="1200" b="1" dirty="0"/>
        </a:p>
      </dgm:t>
    </dgm:pt>
    <dgm:pt modelId="{B3D2FE00-F48D-470E-BFCB-DADE42F8DD3C}" type="parTrans" cxnId="{E88ABE9C-8E19-440C-9938-B05160EE4E6E}">
      <dgm:prSet custT="1"/>
      <dgm:spPr/>
      <dgm:t>
        <a:bodyPr/>
        <a:lstStyle/>
        <a:p>
          <a:endParaRPr lang="ru-RU" sz="1200"/>
        </a:p>
      </dgm:t>
    </dgm:pt>
    <dgm:pt modelId="{2AC8B666-0692-4182-9C18-3486C2E63C41}" type="sibTrans" cxnId="{E88ABE9C-8E19-440C-9938-B05160EE4E6E}">
      <dgm:prSet/>
      <dgm:spPr/>
      <dgm:t>
        <a:bodyPr/>
        <a:lstStyle/>
        <a:p>
          <a:endParaRPr lang="ru-RU" sz="1200"/>
        </a:p>
      </dgm:t>
    </dgm:pt>
    <dgm:pt modelId="{55126ACE-E903-4D87-9227-A4F4CBFB6703}">
      <dgm:prSet custT="1"/>
      <dgm:spPr/>
      <dgm:t>
        <a:bodyPr/>
        <a:lstStyle/>
        <a:p>
          <a:r>
            <a:rPr lang="ru-RU" sz="1200" b="1" dirty="0" smtClean="0"/>
            <a:t>Воинская часть «Весна»</a:t>
          </a:r>
          <a:endParaRPr lang="ru-RU" sz="1200" b="1" dirty="0"/>
        </a:p>
      </dgm:t>
    </dgm:pt>
    <dgm:pt modelId="{E89B93D5-E911-48A0-B0C6-440F14AC111D}" type="parTrans" cxnId="{63A8D9E3-78D1-415A-A7E9-52B1344B38BB}">
      <dgm:prSet custT="1"/>
      <dgm:spPr/>
      <dgm:t>
        <a:bodyPr/>
        <a:lstStyle/>
        <a:p>
          <a:endParaRPr lang="ru-RU" sz="1200"/>
        </a:p>
      </dgm:t>
    </dgm:pt>
    <dgm:pt modelId="{967BCB27-2183-4A4B-A531-6EA4716AD3C4}" type="sibTrans" cxnId="{63A8D9E3-78D1-415A-A7E9-52B1344B38BB}">
      <dgm:prSet/>
      <dgm:spPr/>
      <dgm:t>
        <a:bodyPr/>
        <a:lstStyle/>
        <a:p>
          <a:endParaRPr lang="ru-RU" sz="1200"/>
        </a:p>
      </dgm:t>
    </dgm:pt>
    <dgm:pt modelId="{5ECD635B-AFEF-48B4-AD38-CF1D18E3DCEF}">
      <dgm:prSet custT="1"/>
      <dgm:spPr/>
      <dgm:t>
        <a:bodyPr/>
        <a:lstStyle/>
        <a:p>
          <a:r>
            <a:rPr lang="ru-RU" sz="1200" b="1" dirty="0" smtClean="0"/>
            <a:t>ЗАО «</a:t>
          </a:r>
          <a:r>
            <a:rPr lang="ru-RU" sz="1200" b="1" dirty="0" err="1" smtClean="0"/>
            <a:t>Нордэнергомонтаж</a:t>
          </a:r>
          <a:r>
            <a:rPr lang="ru-RU" sz="1200" b="1" dirty="0" smtClean="0"/>
            <a:t>»</a:t>
          </a:r>
          <a:endParaRPr lang="ru-RU" sz="1200" b="1" dirty="0"/>
        </a:p>
      </dgm:t>
    </dgm:pt>
    <dgm:pt modelId="{BBD22798-2473-4CA8-818F-98E13D0AAD81}" type="parTrans" cxnId="{01398461-5845-4010-B516-BDA727BF35C8}">
      <dgm:prSet custT="1"/>
      <dgm:spPr/>
      <dgm:t>
        <a:bodyPr/>
        <a:lstStyle/>
        <a:p>
          <a:endParaRPr lang="ru-RU" sz="1200"/>
        </a:p>
      </dgm:t>
    </dgm:pt>
    <dgm:pt modelId="{B445B232-F71B-4C20-A75E-0A5B9544DA41}" type="sibTrans" cxnId="{01398461-5845-4010-B516-BDA727BF35C8}">
      <dgm:prSet/>
      <dgm:spPr/>
      <dgm:t>
        <a:bodyPr/>
        <a:lstStyle/>
        <a:p>
          <a:endParaRPr lang="ru-RU" sz="1200"/>
        </a:p>
      </dgm:t>
    </dgm:pt>
    <dgm:pt modelId="{13930639-1F2F-4443-9756-0427CB3725E8}">
      <dgm:prSet custT="1"/>
      <dgm:spPr/>
      <dgm:t>
        <a:bodyPr/>
        <a:lstStyle/>
        <a:p>
          <a:r>
            <a:rPr lang="ru-RU" sz="1200" b="1" dirty="0" smtClean="0"/>
            <a:t>Кольский Центр детского </a:t>
          </a:r>
          <a:r>
            <a:rPr lang="ru-RU" sz="1200" b="1" dirty="0" err="1" smtClean="0"/>
            <a:t>твор-ва</a:t>
          </a:r>
          <a:endParaRPr lang="ru-RU" sz="1200" b="1" dirty="0"/>
        </a:p>
      </dgm:t>
    </dgm:pt>
    <dgm:pt modelId="{FCA26431-1390-41C1-ADB6-D4A8EFFAC7FE}" type="parTrans" cxnId="{E16B6A4A-9EF5-422A-A69B-8E205089C2C3}">
      <dgm:prSet custT="1"/>
      <dgm:spPr/>
      <dgm:t>
        <a:bodyPr/>
        <a:lstStyle/>
        <a:p>
          <a:endParaRPr lang="ru-RU" sz="1200"/>
        </a:p>
      </dgm:t>
    </dgm:pt>
    <dgm:pt modelId="{2C454930-1984-4B94-A503-BFCEEF1A3A88}" type="sibTrans" cxnId="{E16B6A4A-9EF5-422A-A69B-8E205089C2C3}">
      <dgm:prSet/>
      <dgm:spPr/>
      <dgm:t>
        <a:bodyPr/>
        <a:lstStyle/>
        <a:p>
          <a:endParaRPr lang="ru-RU" sz="1200"/>
        </a:p>
      </dgm:t>
    </dgm:pt>
    <dgm:pt modelId="{02DB2F9A-AFB6-4A45-A776-BADDBD6F56E1}">
      <dgm:prSet custT="1"/>
      <dgm:spPr/>
      <dgm:t>
        <a:bodyPr/>
        <a:lstStyle/>
        <a:p>
          <a:r>
            <a:rPr lang="ru-RU" sz="1200" b="1" dirty="0" smtClean="0"/>
            <a:t>атомный ракетный крейсер</a:t>
          </a:r>
        </a:p>
        <a:p>
          <a:r>
            <a:rPr lang="ru-RU" sz="1200" b="1" dirty="0" smtClean="0"/>
            <a:t> «Петр Великий» </a:t>
          </a:r>
          <a:endParaRPr lang="ru-RU" sz="1200" b="1" dirty="0"/>
        </a:p>
      </dgm:t>
    </dgm:pt>
    <dgm:pt modelId="{D49269E7-B593-40B7-A3B6-75E86DCCFA58}" type="parTrans" cxnId="{072DDBF8-3414-440C-9D6F-8C19A9D1745F}">
      <dgm:prSet custT="1"/>
      <dgm:spPr/>
      <dgm:t>
        <a:bodyPr/>
        <a:lstStyle/>
        <a:p>
          <a:endParaRPr lang="ru-RU" sz="1200"/>
        </a:p>
      </dgm:t>
    </dgm:pt>
    <dgm:pt modelId="{DC5940E8-79F7-4D3B-9EEF-7D4EFC737A1D}" type="sibTrans" cxnId="{072DDBF8-3414-440C-9D6F-8C19A9D1745F}">
      <dgm:prSet/>
      <dgm:spPr/>
      <dgm:t>
        <a:bodyPr/>
        <a:lstStyle/>
        <a:p>
          <a:endParaRPr lang="ru-RU" sz="1200"/>
        </a:p>
      </dgm:t>
    </dgm:pt>
    <dgm:pt modelId="{168E5F91-E6A9-4E14-A91D-5C1F1B3D11E9}">
      <dgm:prSet custT="1"/>
      <dgm:spPr/>
      <dgm:t>
        <a:bodyPr/>
        <a:lstStyle/>
        <a:p>
          <a:r>
            <a:rPr lang="ru-RU" sz="1200" b="1" dirty="0" smtClean="0"/>
            <a:t>Бассейн </a:t>
          </a:r>
          <a:endParaRPr lang="ru-RU" sz="1200" b="1" dirty="0"/>
        </a:p>
      </dgm:t>
    </dgm:pt>
    <dgm:pt modelId="{35C35087-2107-4E0F-8CB7-A823642526B0}" type="parTrans" cxnId="{C6F372E4-2B79-4C21-B20F-D608728A1808}">
      <dgm:prSet custT="1"/>
      <dgm:spPr/>
      <dgm:t>
        <a:bodyPr/>
        <a:lstStyle/>
        <a:p>
          <a:endParaRPr lang="ru-RU" sz="1200"/>
        </a:p>
      </dgm:t>
    </dgm:pt>
    <dgm:pt modelId="{9E8FA678-917A-46F9-9F37-E1BB960EC37B}" type="sibTrans" cxnId="{C6F372E4-2B79-4C21-B20F-D608728A1808}">
      <dgm:prSet/>
      <dgm:spPr/>
      <dgm:t>
        <a:bodyPr/>
        <a:lstStyle/>
        <a:p>
          <a:endParaRPr lang="ru-RU" sz="1200"/>
        </a:p>
      </dgm:t>
    </dgm:pt>
    <dgm:pt modelId="{6EEA0FF1-1B56-4807-80E2-566019D05B00}">
      <dgm:prSet custT="1"/>
      <dgm:spPr/>
      <dgm:t>
        <a:bodyPr/>
        <a:lstStyle/>
        <a:p>
          <a:r>
            <a:rPr lang="ru-RU" sz="1200" b="1" dirty="0" smtClean="0"/>
            <a:t>Детский фонд  «Виктория</a:t>
          </a:r>
          <a:r>
            <a:rPr lang="ru-RU" sz="1200" dirty="0" smtClean="0"/>
            <a:t>»</a:t>
          </a:r>
          <a:endParaRPr lang="ru-RU" sz="1200" dirty="0"/>
        </a:p>
      </dgm:t>
    </dgm:pt>
    <dgm:pt modelId="{424526E9-73EC-4B93-B99E-E41815F546AC}" type="parTrans" cxnId="{9C8D01EA-821B-4E53-AB85-B21399172972}">
      <dgm:prSet custT="1"/>
      <dgm:spPr/>
      <dgm:t>
        <a:bodyPr/>
        <a:lstStyle/>
        <a:p>
          <a:endParaRPr lang="ru-RU" sz="1200"/>
        </a:p>
      </dgm:t>
    </dgm:pt>
    <dgm:pt modelId="{2D74B026-9207-432C-BA96-F217A7C2A298}" type="sibTrans" cxnId="{9C8D01EA-821B-4E53-AB85-B21399172972}">
      <dgm:prSet/>
      <dgm:spPr/>
      <dgm:t>
        <a:bodyPr/>
        <a:lstStyle/>
        <a:p>
          <a:endParaRPr lang="ru-RU" sz="1200"/>
        </a:p>
      </dgm:t>
    </dgm:pt>
    <dgm:pt modelId="{0CC49364-D8ED-4730-A05B-51CE252F5B8F}">
      <dgm:prSet custT="1"/>
      <dgm:spPr/>
      <dgm:t>
        <a:bodyPr/>
        <a:lstStyle/>
        <a:p>
          <a:r>
            <a:rPr lang="ru-RU" sz="1200" b="1" dirty="0" smtClean="0"/>
            <a:t>Кольское РДУ</a:t>
          </a:r>
          <a:endParaRPr lang="ru-RU" sz="1200" b="1" dirty="0"/>
        </a:p>
      </dgm:t>
    </dgm:pt>
    <dgm:pt modelId="{E713338F-023E-423F-B960-792E4F20073F}" type="parTrans" cxnId="{71D4CD50-8581-4C2B-B6AC-51760097CE5D}">
      <dgm:prSet custT="1"/>
      <dgm:spPr/>
      <dgm:t>
        <a:bodyPr/>
        <a:lstStyle/>
        <a:p>
          <a:endParaRPr lang="ru-RU" sz="1200"/>
        </a:p>
      </dgm:t>
    </dgm:pt>
    <dgm:pt modelId="{ED0F7D80-99EF-44AF-9AEF-6EA132F0ECC7}" type="sibTrans" cxnId="{71D4CD50-8581-4C2B-B6AC-51760097CE5D}">
      <dgm:prSet/>
      <dgm:spPr/>
      <dgm:t>
        <a:bodyPr/>
        <a:lstStyle/>
        <a:p>
          <a:endParaRPr lang="ru-RU" sz="1200"/>
        </a:p>
      </dgm:t>
    </dgm:pt>
    <dgm:pt modelId="{AB4CC484-747D-48A1-9423-C268D7C45D10}" type="pres">
      <dgm:prSet presAssocID="{15B92582-BACA-4685-9BFE-63DC7414DA5A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37C0830-E13D-4323-9701-0C3F791EA4EB}" type="pres">
      <dgm:prSet presAssocID="{5069B48D-0BD3-4C71-BB83-3CFB0BE77ABE}" presName="centerShape" presStyleLbl="node0" presStyleIdx="0" presStyleCnt="1" custScaleX="170716"/>
      <dgm:spPr/>
      <dgm:t>
        <a:bodyPr/>
        <a:lstStyle/>
        <a:p>
          <a:endParaRPr lang="ru-RU"/>
        </a:p>
      </dgm:t>
    </dgm:pt>
    <dgm:pt modelId="{FF78CE70-412A-4D6B-B77E-698D274F71EB}" type="pres">
      <dgm:prSet presAssocID="{C6073FD8-EB2C-4581-AD4C-9E327059527D}" presName="Name9" presStyleLbl="parChTrans1D2" presStyleIdx="0" presStyleCnt="10"/>
      <dgm:spPr/>
      <dgm:t>
        <a:bodyPr/>
        <a:lstStyle/>
        <a:p>
          <a:endParaRPr lang="ru-RU"/>
        </a:p>
      </dgm:t>
    </dgm:pt>
    <dgm:pt modelId="{E1BB8FFF-3A5D-4F9E-8D76-F6322B26F77B}" type="pres">
      <dgm:prSet presAssocID="{C6073FD8-EB2C-4581-AD4C-9E327059527D}" presName="connTx" presStyleLbl="parChTrans1D2" presStyleIdx="0" presStyleCnt="10"/>
      <dgm:spPr/>
      <dgm:t>
        <a:bodyPr/>
        <a:lstStyle/>
        <a:p>
          <a:endParaRPr lang="ru-RU"/>
        </a:p>
      </dgm:t>
    </dgm:pt>
    <dgm:pt modelId="{BCDFC3FB-63A9-425E-88B1-EF78998FE5CA}" type="pres">
      <dgm:prSet presAssocID="{9ABB9AF5-EFCC-4880-B99D-FCA6557DE2EA}" presName="node" presStyleLbl="node1" presStyleIdx="0" presStyleCnt="10" custScaleX="1161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F584AA-F8E0-4386-A355-DEA685DDEC26}" type="pres">
      <dgm:prSet presAssocID="{1B4C4D74-6D4A-447A-97B7-599F69BC65D3}" presName="Name9" presStyleLbl="parChTrans1D2" presStyleIdx="1" presStyleCnt="10"/>
      <dgm:spPr/>
      <dgm:t>
        <a:bodyPr/>
        <a:lstStyle/>
        <a:p>
          <a:endParaRPr lang="ru-RU"/>
        </a:p>
      </dgm:t>
    </dgm:pt>
    <dgm:pt modelId="{22C96067-EFA0-4AE2-9A92-DB081625FA69}" type="pres">
      <dgm:prSet presAssocID="{1B4C4D74-6D4A-447A-97B7-599F69BC65D3}" presName="connTx" presStyleLbl="parChTrans1D2" presStyleIdx="1" presStyleCnt="10"/>
      <dgm:spPr/>
      <dgm:t>
        <a:bodyPr/>
        <a:lstStyle/>
        <a:p>
          <a:endParaRPr lang="ru-RU"/>
        </a:p>
      </dgm:t>
    </dgm:pt>
    <dgm:pt modelId="{F32CA272-9E11-4641-BC91-BEDB6F058A74}" type="pres">
      <dgm:prSet presAssocID="{4B85D3C1-7645-481E-A5DA-C4775D2C2186}" presName="node" presStyleLbl="node1" presStyleIdx="1" presStyleCnt="10" custScaleX="14148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245581-BDAA-4B47-BF39-05AAFA573D72}" type="pres">
      <dgm:prSet presAssocID="{B3D2FE00-F48D-470E-BFCB-DADE42F8DD3C}" presName="Name9" presStyleLbl="parChTrans1D2" presStyleIdx="2" presStyleCnt="10"/>
      <dgm:spPr/>
      <dgm:t>
        <a:bodyPr/>
        <a:lstStyle/>
        <a:p>
          <a:endParaRPr lang="ru-RU"/>
        </a:p>
      </dgm:t>
    </dgm:pt>
    <dgm:pt modelId="{7B7F5070-0CB1-4B7E-A6B9-DD9351DB73FC}" type="pres">
      <dgm:prSet presAssocID="{B3D2FE00-F48D-470E-BFCB-DADE42F8DD3C}" presName="connTx" presStyleLbl="parChTrans1D2" presStyleIdx="2" presStyleCnt="10"/>
      <dgm:spPr/>
      <dgm:t>
        <a:bodyPr/>
        <a:lstStyle/>
        <a:p>
          <a:endParaRPr lang="ru-RU"/>
        </a:p>
      </dgm:t>
    </dgm:pt>
    <dgm:pt modelId="{F31E3440-8229-405C-85FC-CB93F394BB94}" type="pres">
      <dgm:prSet presAssocID="{E4704A10-AF69-4AAE-ADAA-018668738475}" presName="node" presStyleLbl="node1" presStyleIdx="2" presStyleCnt="10" custScaleX="11705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925EFB2-2C0B-4EFD-8C8C-EBAA957E3A80}" type="pres">
      <dgm:prSet presAssocID="{BBD22798-2473-4CA8-818F-98E13D0AAD81}" presName="Name9" presStyleLbl="parChTrans1D2" presStyleIdx="3" presStyleCnt="10"/>
      <dgm:spPr/>
      <dgm:t>
        <a:bodyPr/>
        <a:lstStyle/>
        <a:p>
          <a:endParaRPr lang="ru-RU"/>
        </a:p>
      </dgm:t>
    </dgm:pt>
    <dgm:pt modelId="{1E00D878-5F3C-4283-BB3A-166A62278B10}" type="pres">
      <dgm:prSet presAssocID="{BBD22798-2473-4CA8-818F-98E13D0AAD81}" presName="connTx" presStyleLbl="parChTrans1D2" presStyleIdx="3" presStyleCnt="10"/>
      <dgm:spPr/>
      <dgm:t>
        <a:bodyPr/>
        <a:lstStyle/>
        <a:p>
          <a:endParaRPr lang="ru-RU"/>
        </a:p>
      </dgm:t>
    </dgm:pt>
    <dgm:pt modelId="{FC1782E7-B1CC-4BB3-BE3F-B2D1E985FD7C}" type="pres">
      <dgm:prSet presAssocID="{5ECD635B-AFEF-48B4-AD38-CF1D18E3DCEF}" presName="node" presStyleLbl="node1" presStyleIdx="3" presStyleCnt="10" custScaleX="124646" custScaleY="960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13ED97-2452-41CA-BAEE-6CFD5B63FDF3}" type="pres">
      <dgm:prSet presAssocID="{E713338F-023E-423F-B960-792E4F20073F}" presName="Name9" presStyleLbl="parChTrans1D2" presStyleIdx="4" presStyleCnt="10"/>
      <dgm:spPr/>
      <dgm:t>
        <a:bodyPr/>
        <a:lstStyle/>
        <a:p>
          <a:endParaRPr lang="ru-RU"/>
        </a:p>
      </dgm:t>
    </dgm:pt>
    <dgm:pt modelId="{E51D186A-BA3F-460D-AE1C-539FE027F48F}" type="pres">
      <dgm:prSet presAssocID="{E713338F-023E-423F-B960-792E4F20073F}" presName="connTx" presStyleLbl="parChTrans1D2" presStyleIdx="4" presStyleCnt="10"/>
      <dgm:spPr/>
      <dgm:t>
        <a:bodyPr/>
        <a:lstStyle/>
        <a:p>
          <a:endParaRPr lang="ru-RU"/>
        </a:p>
      </dgm:t>
    </dgm:pt>
    <dgm:pt modelId="{27D4489D-8883-4497-8960-97197B2D71F0}" type="pres">
      <dgm:prSet presAssocID="{0CC49364-D8ED-4730-A05B-51CE252F5B8F}" presName="node" presStyleLbl="node1" presStyleIdx="4" presStyleCnt="10" custScaleX="124037" custScaleY="10191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23D63F-93F6-4E2C-B8D9-3E82514B1B39}" type="pres">
      <dgm:prSet presAssocID="{FCA26431-1390-41C1-ADB6-D4A8EFFAC7FE}" presName="Name9" presStyleLbl="parChTrans1D2" presStyleIdx="5" presStyleCnt="10"/>
      <dgm:spPr/>
      <dgm:t>
        <a:bodyPr/>
        <a:lstStyle/>
        <a:p>
          <a:endParaRPr lang="ru-RU"/>
        </a:p>
      </dgm:t>
    </dgm:pt>
    <dgm:pt modelId="{D3AA6BFD-7C99-4C60-AF55-F628854F00FD}" type="pres">
      <dgm:prSet presAssocID="{FCA26431-1390-41C1-ADB6-D4A8EFFAC7FE}" presName="connTx" presStyleLbl="parChTrans1D2" presStyleIdx="5" presStyleCnt="10"/>
      <dgm:spPr/>
      <dgm:t>
        <a:bodyPr/>
        <a:lstStyle/>
        <a:p>
          <a:endParaRPr lang="ru-RU"/>
        </a:p>
      </dgm:t>
    </dgm:pt>
    <dgm:pt modelId="{13A6DADC-CC0F-4E51-8276-B43F93226BDC}" type="pres">
      <dgm:prSet presAssocID="{13930639-1F2F-4443-9756-0427CB3725E8}" presName="node" presStyleLbl="node1" presStyleIdx="5" presStyleCnt="10" custScaleX="127315" custRadScaleRad="100231" custRadScaleInc="-2617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ACDF10-11AB-4AAF-A16A-B8311E1C1E0A}" type="pres">
      <dgm:prSet presAssocID="{D49269E7-B593-40B7-A3B6-75E86DCCFA58}" presName="Name9" presStyleLbl="parChTrans1D2" presStyleIdx="6" presStyleCnt="10"/>
      <dgm:spPr/>
      <dgm:t>
        <a:bodyPr/>
        <a:lstStyle/>
        <a:p>
          <a:endParaRPr lang="ru-RU"/>
        </a:p>
      </dgm:t>
    </dgm:pt>
    <dgm:pt modelId="{F0D92927-E646-4E38-915E-11C527DBB5B5}" type="pres">
      <dgm:prSet presAssocID="{D49269E7-B593-40B7-A3B6-75E86DCCFA58}" presName="connTx" presStyleLbl="parChTrans1D2" presStyleIdx="6" presStyleCnt="10"/>
      <dgm:spPr/>
      <dgm:t>
        <a:bodyPr/>
        <a:lstStyle/>
        <a:p>
          <a:endParaRPr lang="ru-RU"/>
        </a:p>
      </dgm:t>
    </dgm:pt>
    <dgm:pt modelId="{FC30D84E-F6F7-4421-90AE-39D053C362EC}" type="pres">
      <dgm:prSet presAssocID="{02DB2F9A-AFB6-4A45-A776-BADDBD6F56E1}" presName="node" presStyleLbl="node1" presStyleIdx="6" presStyleCnt="10" custScaleX="1317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1F6A26-7C36-4D2D-AC4D-0610F03D4A87}" type="pres">
      <dgm:prSet presAssocID="{E89B93D5-E911-48A0-B0C6-440F14AC111D}" presName="Name9" presStyleLbl="parChTrans1D2" presStyleIdx="7" presStyleCnt="10"/>
      <dgm:spPr/>
      <dgm:t>
        <a:bodyPr/>
        <a:lstStyle/>
        <a:p>
          <a:endParaRPr lang="ru-RU"/>
        </a:p>
      </dgm:t>
    </dgm:pt>
    <dgm:pt modelId="{405992B0-5B78-4669-9354-18F943E63533}" type="pres">
      <dgm:prSet presAssocID="{E89B93D5-E911-48A0-B0C6-440F14AC111D}" presName="connTx" presStyleLbl="parChTrans1D2" presStyleIdx="7" presStyleCnt="10"/>
      <dgm:spPr/>
      <dgm:t>
        <a:bodyPr/>
        <a:lstStyle/>
        <a:p>
          <a:endParaRPr lang="ru-RU"/>
        </a:p>
      </dgm:t>
    </dgm:pt>
    <dgm:pt modelId="{7CD697E2-BEE2-4832-AFD2-6524CF5D94D6}" type="pres">
      <dgm:prSet presAssocID="{55126ACE-E903-4D87-9227-A4F4CBFB6703}" presName="node" presStyleLbl="node1" presStyleIdx="7" presStyleCnt="10" custScaleX="1247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91B4388-57E3-4E3F-8060-3DCB803A88AA}" type="pres">
      <dgm:prSet presAssocID="{35C35087-2107-4E0F-8CB7-A823642526B0}" presName="Name9" presStyleLbl="parChTrans1D2" presStyleIdx="8" presStyleCnt="10"/>
      <dgm:spPr/>
      <dgm:t>
        <a:bodyPr/>
        <a:lstStyle/>
        <a:p>
          <a:endParaRPr lang="ru-RU"/>
        </a:p>
      </dgm:t>
    </dgm:pt>
    <dgm:pt modelId="{4B1F674F-AFA4-44AA-91C2-393C98CD72B8}" type="pres">
      <dgm:prSet presAssocID="{35C35087-2107-4E0F-8CB7-A823642526B0}" presName="connTx" presStyleLbl="parChTrans1D2" presStyleIdx="8" presStyleCnt="10"/>
      <dgm:spPr/>
      <dgm:t>
        <a:bodyPr/>
        <a:lstStyle/>
        <a:p>
          <a:endParaRPr lang="ru-RU"/>
        </a:p>
      </dgm:t>
    </dgm:pt>
    <dgm:pt modelId="{3B94D1B4-4007-40CE-AD9C-AF08BDED9667}" type="pres">
      <dgm:prSet presAssocID="{168E5F91-E6A9-4E14-A91D-5C1F1B3D11E9}" presName="node" presStyleLbl="node1" presStyleIdx="8" presStyleCnt="10" custScaleX="1165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649794-1E84-40AA-9297-9BF7BFFEB84D}" type="pres">
      <dgm:prSet presAssocID="{424526E9-73EC-4B93-B99E-E41815F546AC}" presName="Name9" presStyleLbl="parChTrans1D2" presStyleIdx="9" presStyleCnt="10"/>
      <dgm:spPr/>
      <dgm:t>
        <a:bodyPr/>
        <a:lstStyle/>
        <a:p>
          <a:endParaRPr lang="ru-RU"/>
        </a:p>
      </dgm:t>
    </dgm:pt>
    <dgm:pt modelId="{CF2C1729-4081-4094-B2E4-81F7D25314D5}" type="pres">
      <dgm:prSet presAssocID="{424526E9-73EC-4B93-B99E-E41815F546AC}" presName="connTx" presStyleLbl="parChTrans1D2" presStyleIdx="9" presStyleCnt="10"/>
      <dgm:spPr/>
      <dgm:t>
        <a:bodyPr/>
        <a:lstStyle/>
        <a:p>
          <a:endParaRPr lang="ru-RU"/>
        </a:p>
      </dgm:t>
    </dgm:pt>
    <dgm:pt modelId="{729E5AB0-85AC-4380-9611-5EF7A0325A42}" type="pres">
      <dgm:prSet presAssocID="{6EEA0FF1-1B56-4807-80E2-566019D05B00}" presName="node" presStyleLbl="node1" presStyleIdx="9" presStyleCnt="10" custScaleX="14526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B2727BD-FEB3-41A9-8D77-4DD1D791B81F}" type="presOf" srcId="{1B4C4D74-6D4A-447A-97B7-599F69BC65D3}" destId="{22C96067-EFA0-4AE2-9A92-DB081625FA69}" srcOrd="1" destOrd="0" presId="urn:microsoft.com/office/officeart/2005/8/layout/radial1"/>
    <dgm:cxn modelId="{71D4CD50-8581-4C2B-B6AC-51760097CE5D}" srcId="{5069B48D-0BD3-4C71-BB83-3CFB0BE77ABE}" destId="{0CC49364-D8ED-4730-A05B-51CE252F5B8F}" srcOrd="4" destOrd="0" parTransId="{E713338F-023E-423F-B960-792E4F20073F}" sibTransId="{ED0F7D80-99EF-44AF-9AEF-6EA132F0ECC7}"/>
    <dgm:cxn modelId="{319B6911-0595-4377-840B-F0E35E69D37B}" type="presOf" srcId="{02DB2F9A-AFB6-4A45-A776-BADDBD6F56E1}" destId="{FC30D84E-F6F7-4421-90AE-39D053C362EC}" srcOrd="0" destOrd="0" presId="urn:microsoft.com/office/officeart/2005/8/layout/radial1"/>
    <dgm:cxn modelId="{906A869F-2A10-48E8-804A-AC913B674547}" type="presOf" srcId="{424526E9-73EC-4B93-B99E-E41815F546AC}" destId="{CF2C1729-4081-4094-B2E4-81F7D25314D5}" srcOrd="1" destOrd="0" presId="urn:microsoft.com/office/officeart/2005/8/layout/radial1"/>
    <dgm:cxn modelId="{CC1084BE-4D6B-4AF8-BDDC-2AB87E45D509}" type="presOf" srcId="{5069B48D-0BD3-4C71-BB83-3CFB0BE77ABE}" destId="{037C0830-E13D-4323-9701-0C3F791EA4EB}" srcOrd="0" destOrd="0" presId="urn:microsoft.com/office/officeart/2005/8/layout/radial1"/>
    <dgm:cxn modelId="{1DB20F16-29CE-4B09-A5A0-3F9E7363CA62}" type="presOf" srcId="{0CC49364-D8ED-4730-A05B-51CE252F5B8F}" destId="{27D4489D-8883-4497-8960-97197B2D71F0}" srcOrd="0" destOrd="0" presId="urn:microsoft.com/office/officeart/2005/8/layout/radial1"/>
    <dgm:cxn modelId="{882E5F5F-A20C-4D6E-820D-3015D950C189}" type="presOf" srcId="{C6073FD8-EB2C-4581-AD4C-9E327059527D}" destId="{FF78CE70-412A-4D6B-B77E-698D274F71EB}" srcOrd="0" destOrd="0" presId="urn:microsoft.com/office/officeart/2005/8/layout/radial1"/>
    <dgm:cxn modelId="{B9F6A069-A0C9-418F-B9EE-3BFAF08D13A9}" type="presOf" srcId="{B3D2FE00-F48D-470E-BFCB-DADE42F8DD3C}" destId="{21245581-BDAA-4B47-BF39-05AAFA573D72}" srcOrd="0" destOrd="0" presId="urn:microsoft.com/office/officeart/2005/8/layout/radial1"/>
    <dgm:cxn modelId="{E88ABE9C-8E19-440C-9938-B05160EE4E6E}" srcId="{5069B48D-0BD3-4C71-BB83-3CFB0BE77ABE}" destId="{E4704A10-AF69-4AAE-ADAA-018668738475}" srcOrd="2" destOrd="0" parTransId="{B3D2FE00-F48D-470E-BFCB-DADE42F8DD3C}" sibTransId="{2AC8B666-0692-4182-9C18-3486C2E63C41}"/>
    <dgm:cxn modelId="{EABB5CED-C942-41B8-9D73-7573F4B0A12B}" type="presOf" srcId="{BBD22798-2473-4CA8-818F-98E13D0AAD81}" destId="{1E00D878-5F3C-4283-BB3A-166A62278B10}" srcOrd="1" destOrd="0" presId="urn:microsoft.com/office/officeart/2005/8/layout/radial1"/>
    <dgm:cxn modelId="{A9D61CC6-C925-40EE-80D8-F768934CF1D5}" type="presOf" srcId="{E89B93D5-E911-48A0-B0C6-440F14AC111D}" destId="{EC1F6A26-7C36-4D2D-AC4D-0610F03D4A87}" srcOrd="0" destOrd="0" presId="urn:microsoft.com/office/officeart/2005/8/layout/radial1"/>
    <dgm:cxn modelId="{C05EAB7B-D8AF-4BC1-AB26-FBD8C5BFE600}" type="presOf" srcId="{D49269E7-B593-40B7-A3B6-75E86DCCFA58}" destId="{F0D92927-E646-4E38-915E-11C527DBB5B5}" srcOrd="1" destOrd="0" presId="urn:microsoft.com/office/officeart/2005/8/layout/radial1"/>
    <dgm:cxn modelId="{072DDBF8-3414-440C-9D6F-8C19A9D1745F}" srcId="{5069B48D-0BD3-4C71-BB83-3CFB0BE77ABE}" destId="{02DB2F9A-AFB6-4A45-A776-BADDBD6F56E1}" srcOrd="6" destOrd="0" parTransId="{D49269E7-B593-40B7-A3B6-75E86DCCFA58}" sibTransId="{DC5940E8-79F7-4D3B-9EEF-7D4EFC737A1D}"/>
    <dgm:cxn modelId="{63A8D9E3-78D1-415A-A7E9-52B1344B38BB}" srcId="{5069B48D-0BD3-4C71-BB83-3CFB0BE77ABE}" destId="{55126ACE-E903-4D87-9227-A4F4CBFB6703}" srcOrd="7" destOrd="0" parTransId="{E89B93D5-E911-48A0-B0C6-440F14AC111D}" sibTransId="{967BCB27-2183-4A4B-A531-6EA4716AD3C4}"/>
    <dgm:cxn modelId="{D4BE2A25-9ECE-43BA-93C4-5EE03DF38368}" type="presOf" srcId="{5ECD635B-AFEF-48B4-AD38-CF1D18E3DCEF}" destId="{FC1782E7-B1CC-4BB3-BE3F-B2D1E985FD7C}" srcOrd="0" destOrd="0" presId="urn:microsoft.com/office/officeart/2005/8/layout/radial1"/>
    <dgm:cxn modelId="{735EDBBF-2C0C-4E1B-9300-3AB91B1C897D}" type="presOf" srcId="{424526E9-73EC-4B93-B99E-E41815F546AC}" destId="{20649794-1E84-40AA-9297-9BF7BFFEB84D}" srcOrd="0" destOrd="0" presId="urn:microsoft.com/office/officeart/2005/8/layout/radial1"/>
    <dgm:cxn modelId="{01398461-5845-4010-B516-BDA727BF35C8}" srcId="{5069B48D-0BD3-4C71-BB83-3CFB0BE77ABE}" destId="{5ECD635B-AFEF-48B4-AD38-CF1D18E3DCEF}" srcOrd="3" destOrd="0" parTransId="{BBD22798-2473-4CA8-818F-98E13D0AAD81}" sibTransId="{B445B232-F71B-4C20-A75E-0A5B9544DA41}"/>
    <dgm:cxn modelId="{985156C0-9B02-44A7-9192-F2E14BCEDEB3}" srcId="{5069B48D-0BD3-4C71-BB83-3CFB0BE77ABE}" destId="{4B85D3C1-7645-481E-A5DA-C4775D2C2186}" srcOrd="1" destOrd="0" parTransId="{1B4C4D74-6D4A-447A-97B7-599F69BC65D3}" sibTransId="{558A694D-9C5C-4DCC-8731-CA8C3057A005}"/>
    <dgm:cxn modelId="{C9BD0F36-5660-4E25-B576-35DBFF1A2029}" type="presOf" srcId="{B3D2FE00-F48D-470E-BFCB-DADE42F8DD3C}" destId="{7B7F5070-0CB1-4B7E-A6B9-DD9351DB73FC}" srcOrd="1" destOrd="0" presId="urn:microsoft.com/office/officeart/2005/8/layout/radial1"/>
    <dgm:cxn modelId="{4D3825AC-7490-436A-ACC9-C1C5C5FED204}" type="presOf" srcId="{35C35087-2107-4E0F-8CB7-A823642526B0}" destId="{4B1F674F-AFA4-44AA-91C2-393C98CD72B8}" srcOrd="1" destOrd="0" presId="urn:microsoft.com/office/officeart/2005/8/layout/radial1"/>
    <dgm:cxn modelId="{665F9F05-78B9-470F-9DDA-7195527968B8}" type="presOf" srcId="{E713338F-023E-423F-B960-792E4F20073F}" destId="{BD13ED97-2452-41CA-BAEE-6CFD5B63FDF3}" srcOrd="0" destOrd="0" presId="urn:microsoft.com/office/officeart/2005/8/layout/radial1"/>
    <dgm:cxn modelId="{D4AE0894-873C-4877-8DE1-8BAE836046D9}" type="presOf" srcId="{E713338F-023E-423F-B960-792E4F20073F}" destId="{E51D186A-BA3F-460D-AE1C-539FE027F48F}" srcOrd="1" destOrd="0" presId="urn:microsoft.com/office/officeart/2005/8/layout/radial1"/>
    <dgm:cxn modelId="{2253FD63-4B0B-4E33-B3B4-50BB2B3FA407}" type="presOf" srcId="{15B92582-BACA-4685-9BFE-63DC7414DA5A}" destId="{AB4CC484-747D-48A1-9423-C268D7C45D10}" srcOrd="0" destOrd="0" presId="urn:microsoft.com/office/officeart/2005/8/layout/radial1"/>
    <dgm:cxn modelId="{D6DC8865-3C0D-4599-AD39-130D1B9FFB42}" type="presOf" srcId="{55126ACE-E903-4D87-9227-A4F4CBFB6703}" destId="{7CD697E2-BEE2-4832-AFD2-6524CF5D94D6}" srcOrd="0" destOrd="0" presId="urn:microsoft.com/office/officeart/2005/8/layout/radial1"/>
    <dgm:cxn modelId="{C6C3DB39-FDC6-4F11-8B64-1D63578EF808}" type="presOf" srcId="{C6073FD8-EB2C-4581-AD4C-9E327059527D}" destId="{E1BB8FFF-3A5D-4F9E-8D76-F6322B26F77B}" srcOrd="1" destOrd="0" presId="urn:microsoft.com/office/officeart/2005/8/layout/radial1"/>
    <dgm:cxn modelId="{7F073CC6-017B-4235-A05A-6001253FADAA}" type="presOf" srcId="{9ABB9AF5-EFCC-4880-B99D-FCA6557DE2EA}" destId="{BCDFC3FB-63A9-425E-88B1-EF78998FE5CA}" srcOrd="0" destOrd="0" presId="urn:microsoft.com/office/officeart/2005/8/layout/radial1"/>
    <dgm:cxn modelId="{503E4A77-59CB-4418-9626-420410DCE621}" type="presOf" srcId="{FCA26431-1390-41C1-ADB6-D4A8EFFAC7FE}" destId="{D3AA6BFD-7C99-4C60-AF55-F628854F00FD}" srcOrd="1" destOrd="0" presId="urn:microsoft.com/office/officeart/2005/8/layout/radial1"/>
    <dgm:cxn modelId="{E16B6A4A-9EF5-422A-A69B-8E205089C2C3}" srcId="{5069B48D-0BD3-4C71-BB83-3CFB0BE77ABE}" destId="{13930639-1F2F-4443-9756-0427CB3725E8}" srcOrd="5" destOrd="0" parTransId="{FCA26431-1390-41C1-ADB6-D4A8EFFAC7FE}" sibTransId="{2C454930-1984-4B94-A503-BFCEEF1A3A88}"/>
    <dgm:cxn modelId="{E772E8D6-C6D9-49CE-990A-29B66C07524B}" type="presOf" srcId="{D49269E7-B593-40B7-A3B6-75E86DCCFA58}" destId="{D5ACDF10-11AB-4AAF-A16A-B8311E1C1E0A}" srcOrd="0" destOrd="0" presId="urn:microsoft.com/office/officeart/2005/8/layout/radial1"/>
    <dgm:cxn modelId="{43A32270-92D3-463E-A0AE-64E0BCC00B15}" srcId="{5069B48D-0BD3-4C71-BB83-3CFB0BE77ABE}" destId="{9ABB9AF5-EFCC-4880-B99D-FCA6557DE2EA}" srcOrd="0" destOrd="0" parTransId="{C6073FD8-EB2C-4581-AD4C-9E327059527D}" sibTransId="{9D05DE3D-F2A7-464D-8008-DD2509ACC0F4}"/>
    <dgm:cxn modelId="{E6B2A161-FE2D-4C2E-BCCA-64F7B90C0D2E}" type="presOf" srcId="{13930639-1F2F-4443-9756-0427CB3725E8}" destId="{13A6DADC-CC0F-4E51-8276-B43F93226BDC}" srcOrd="0" destOrd="0" presId="urn:microsoft.com/office/officeart/2005/8/layout/radial1"/>
    <dgm:cxn modelId="{5C6154C1-A983-4763-ABA9-A4A9AA89BB10}" type="presOf" srcId="{168E5F91-E6A9-4E14-A91D-5C1F1B3D11E9}" destId="{3B94D1B4-4007-40CE-AD9C-AF08BDED9667}" srcOrd="0" destOrd="0" presId="urn:microsoft.com/office/officeart/2005/8/layout/radial1"/>
    <dgm:cxn modelId="{C6F372E4-2B79-4C21-B20F-D608728A1808}" srcId="{5069B48D-0BD3-4C71-BB83-3CFB0BE77ABE}" destId="{168E5F91-E6A9-4E14-A91D-5C1F1B3D11E9}" srcOrd="8" destOrd="0" parTransId="{35C35087-2107-4E0F-8CB7-A823642526B0}" sibTransId="{9E8FA678-917A-46F9-9F37-E1BB960EC37B}"/>
    <dgm:cxn modelId="{23639983-5516-498E-AEB1-5458C259688F}" type="presOf" srcId="{E89B93D5-E911-48A0-B0C6-440F14AC111D}" destId="{405992B0-5B78-4669-9354-18F943E63533}" srcOrd="1" destOrd="0" presId="urn:microsoft.com/office/officeart/2005/8/layout/radial1"/>
    <dgm:cxn modelId="{DECD6F7C-575A-4DD7-AD45-924DAE1CB04E}" type="presOf" srcId="{6EEA0FF1-1B56-4807-80E2-566019D05B00}" destId="{729E5AB0-85AC-4380-9611-5EF7A0325A42}" srcOrd="0" destOrd="0" presId="urn:microsoft.com/office/officeart/2005/8/layout/radial1"/>
    <dgm:cxn modelId="{D6A9A26E-8503-41D5-A6B9-606CC6912E2F}" type="presOf" srcId="{BBD22798-2473-4CA8-818F-98E13D0AAD81}" destId="{3925EFB2-2C0B-4EFD-8C8C-EBAA957E3A80}" srcOrd="0" destOrd="0" presId="urn:microsoft.com/office/officeart/2005/8/layout/radial1"/>
    <dgm:cxn modelId="{4F728ECF-5D1E-4F30-842D-B5FFCAC944BC}" type="presOf" srcId="{1B4C4D74-6D4A-447A-97B7-599F69BC65D3}" destId="{7EF584AA-F8E0-4386-A355-DEA685DDEC26}" srcOrd="0" destOrd="0" presId="urn:microsoft.com/office/officeart/2005/8/layout/radial1"/>
    <dgm:cxn modelId="{B016F34C-A423-4926-A92F-8281F3B8CBAB}" type="presOf" srcId="{4B85D3C1-7645-481E-A5DA-C4775D2C2186}" destId="{F32CA272-9E11-4641-BC91-BEDB6F058A74}" srcOrd="0" destOrd="0" presId="urn:microsoft.com/office/officeart/2005/8/layout/radial1"/>
    <dgm:cxn modelId="{9EC022FE-A7BC-46D8-A3A8-794428F444B8}" srcId="{15B92582-BACA-4685-9BFE-63DC7414DA5A}" destId="{5069B48D-0BD3-4C71-BB83-3CFB0BE77ABE}" srcOrd="0" destOrd="0" parTransId="{6A80E40F-45B8-458C-9823-5EDBAFAB70D1}" sibTransId="{458EE220-8100-4A2D-B772-2AEB1317BD7E}"/>
    <dgm:cxn modelId="{4AD9BDE6-E516-495D-9CF9-3C5138732100}" type="presOf" srcId="{FCA26431-1390-41C1-ADB6-D4A8EFFAC7FE}" destId="{3223D63F-93F6-4E2C-B8D9-3E82514B1B39}" srcOrd="0" destOrd="0" presId="urn:microsoft.com/office/officeart/2005/8/layout/radial1"/>
    <dgm:cxn modelId="{9C8D01EA-821B-4E53-AB85-B21399172972}" srcId="{5069B48D-0BD3-4C71-BB83-3CFB0BE77ABE}" destId="{6EEA0FF1-1B56-4807-80E2-566019D05B00}" srcOrd="9" destOrd="0" parTransId="{424526E9-73EC-4B93-B99E-E41815F546AC}" sibTransId="{2D74B026-9207-432C-BA96-F217A7C2A298}"/>
    <dgm:cxn modelId="{958A6B9E-876F-445A-AFBE-BECCE9DDEE31}" type="presOf" srcId="{E4704A10-AF69-4AAE-ADAA-018668738475}" destId="{F31E3440-8229-405C-85FC-CB93F394BB94}" srcOrd="0" destOrd="0" presId="urn:microsoft.com/office/officeart/2005/8/layout/radial1"/>
    <dgm:cxn modelId="{00D5AF7A-6A3C-4F6D-855A-40E5164A29CD}" type="presOf" srcId="{35C35087-2107-4E0F-8CB7-A823642526B0}" destId="{091B4388-57E3-4E3F-8060-3DCB803A88AA}" srcOrd="0" destOrd="0" presId="urn:microsoft.com/office/officeart/2005/8/layout/radial1"/>
    <dgm:cxn modelId="{F610D603-A02A-4D87-B9E8-31B60E0529C9}" type="presParOf" srcId="{AB4CC484-747D-48A1-9423-C268D7C45D10}" destId="{037C0830-E13D-4323-9701-0C3F791EA4EB}" srcOrd="0" destOrd="0" presId="urn:microsoft.com/office/officeart/2005/8/layout/radial1"/>
    <dgm:cxn modelId="{77C29612-A1F6-4475-9A1A-35FDA7A33CC2}" type="presParOf" srcId="{AB4CC484-747D-48A1-9423-C268D7C45D10}" destId="{FF78CE70-412A-4D6B-B77E-698D274F71EB}" srcOrd="1" destOrd="0" presId="urn:microsoft.com/office/officeart/2005/8/layout/radial1"/>
    <dgm:cxn modelId="{AEEB4EDD-FAD5-4A6E-AF13-70CF69D144CA}" type="presParOf" srcId="{FF78CE70-412A-4D6B-B77E-698D274F71EB}" destId="{E1BB8FFF-3A5D-4F9E-8D76-F6322B26F77B}" srcOrd="0" destOrd="0" presId="urn:microsoft.com/office/officeart/2005/8/layout/radial1"/>
    <dgm:cxn modelId="{795E021B-0111-4C5F-8252-1FF3C563691A}" type="presParOf" srcId="{AB4CC484-747D-48A1-9423-C268D7C45D10}" destId="{BCDFC3FB-63A9-425E-88B1-EF78998FE5CA}" srcOrd="2" destOrd="0" presId="urn:microsoft.com/office/officeart/2005/8/layout/radial1"/>
    <dgm:cxn modelId="{9569D41C-2D36-4530-8711-F2EC551B2BB9}" type="presParOf" srcId="{AB4CC484-747D-48A1-9423-C268D7C45D10}" destId="{7EF584AA-F8E0-4386-A355-DEA685DDEC26}" srcOrd="3" destOrd="0" presId="urn:microsoft.com/office/officeart/2005/8/layout/radial1"/>
    <dgm:cxn modelId="{B9B7C19C-6D4C-4A76-A671-750D5961610E}" type="presParOf" srcId="{7EF584AA-F8E0-4386-A355-DEA685DDEC26}" destId="{22C96067-EFA0-4AE2-9A92-DB081625FA69}" srcOrd="0" destOrd="0" presId="urn:microsoft.com/office/officeart/2005/8/layout/radial1"/>
    <dgm:cxn modelId="{43EA374F-E58E-468E-9BFD-AE22B90CF7E8}" type="presParOf" srcId="{AB4CC484-747D-48A1-9423-C268D7C45D10}" destId="{F32CA272-9E11-4641-BC91-BEDB6F058A74}" srcOrd="4" destOrd="0" presId="urn:microsoft.com/office/officeart/2005/8/layout/radial1"/>
    <dgm:cxn modelId="{1F57D641-8B59-48A6-91D4-A840E9B9B9CB}" type="presParOf" srcId="{AB4CC484-747D-48A1-9423-C268D7C45D10}" destId="{21245581-BDAA-4B47-BF39-05AAFA573D72}" srcOrd="5" destOrd="0" presId="urn:microsoft.com/office/officeart/2005/8/layout/radial1"/>
    <dgm:cxn modelId="{032D0545-8D2F-433B-963D-BE59B1E68227}" type="presParOf" srcId="{21245581-BDAA-4B47-BF39-05AAFA573D72}" destId="{7B7F5070-0CB1-4B7E-A6B9-DD9351DB73FC}" srcOrd="0" destOrd="0" presId="urn:microsoft.com/office/officeart/2005/8/layout/radial1"/>
    <dgm:cxn modelId="{7E2A5414-4BED-4E11-B60F-41A35B1F77E5}" type="presParOf" srcId="{AB4CC484-747D-48A1-9423-C268D7C45D10}" destId="{F31E3440-8229-405C-85FC-CB93F394BB94}" srcOrd="6" destOrd="0" presId="urn:microsoft.com/office/officeart/2005/8/layout/radial1"/>
    <dgm:cxn modelId="{C7F2AE19-7574-44E5-A734-D78BAB3A161A}" type="presParOf" srcId="{AB4CC484-747D-48A1-9423-C268D7C45D10}" destId="{3925EFB2-2C0B-4EFD-8C8C-EBAA957E3A80}" srcOrd="7" destOrd="0" presId="urn:microsoft.com/office/officeart/2005/8/layout/radial1"/>
    <dgm:cxn modelId="{80235E20-E6D0-4F42-93A1-872A92BD1AC3}" type="presParOf" srcId="{3925EFB2-2C0B-4EFD-8C8C-EBAA957E3A80}" destId="{1E00D878-5F3C-4283-BB3A-166A62278B10}" srcOrd="0" destOrd="0" presId="urn:microsoft.com/office/officeart/2005/8/layout/radial1"/>
    <dgm:cxn modelId="{4169D42F-5AB5-4177-9664-8EAAA0148CEC}" type="presParOf" srcId="{AB4CC484-747D-48A1-9423-C268D7C45D10}" destId="{FC1782E7-B1CC-4BB3-BE3F-B2D1E985FD7C}" srcOrd="8" destOrd="0" presId="urn:microsoft.com/office/officeart/2005/8/layout/radial1"/>
    <dgm:cxn modelId="{AECFAA12-C987-4995-BF44-CB3D708C714D}" type="presParOf" srcId="{AB4CC484-747D-48A1-9423-C268D7C45D10}" destId="{BD13ED97-2452-41CA-BAEE-6CFD5B63FDF3}" srcOrd="9" destOrd="0" presId="urn:microsoft.com/office/officeart/2005/8/layout/radial1"/>
    <dgm:cxn modelId="{02F5C5B7-1932-4225-9D06-AAD31632D174}" type="presParOf" srcId="{BD13ED97-2452-41CA-BAEE-6CFD5B63FDF3}" destId="{E51D186A-BA3F-460D-AE1C-539FE027F48F}" srcOrd="0" destOrd="0" presId="urn:microsoft.com/office/officeart/2005/8/layout/radial1"/>
    <dgm:cxn modelId="{0B2AD58A-D777-44F2-ADA8-A5F7FCA556FD}" type="presParOf" srcId="{AB4CC484-747D-48A1-9423-C268D7C45D10}" destId="{27D4489D-8883-4497-8960-97197B2D71F0}" srcOrd="10" destOrd="0" presId="urn:microsoft.com/office/officeart/2005/8/layout/radial1"/>
    <dgm:cxn modelId="{E5F0CD26-5A1F-436E-85FC-0149D0AF5FD1}" type="presParOf" srcId="{AB4CC484-747D-48A1-9423-C268D7C45D10}" destId="{3223D63F-93F6-4E2C-B8D9-3E82514B1B39}" srcOrd="11" destOrd="0" presId="urn:microsoft.com/office/officeart/2005/8/layout/radial1"/>
    <dgm:cxn modelId="{1BA179F0-C86C-4440-BEF6-CE4094ED7869}" type="presParOf" srcId="{3223D63F-93F6-4E2C-B8D9-3E82514B1B39}" destId="{D3AA6BFD-7C99-4C60-AF55-F628854F00FD}" srcOrd="0" destOrd="0" presId="urn:microsoft.com/office/officeart/2005/8/layout/radial1"/>
    <dgm:cxn modelId="{A99325EF-7563-421F-B338-C4E65AF18AF2}" type="presParOf" srcId="{AB4CC484-747D-48A1-9423-C268D7C45D10}" destId="{13A6DADC-CC0F-4E51-8276-B43F93226BDC}" srcOrd="12" destOrd="0" presId="urn:microsoft.com/office/officeart/2005/8/layout/radial1"/>
    <dgm:cxn modelId="{A9812131-6212-4795-9F10-FF63FE00548A}" type="presParOf" srcId="{AB4CC484-747D-48A1-9423-C268D7C45D10}" destId="{D5ACDF10-11AB-4AAF-A16A-B8311E1C1E0A}" srcOrd="13" destOrd="0" presId="urn:microsoft.com/office/officeart/2005/8/layout/radial1"/>
    <dgm:cxn modelId="{F5FBE082-D80D-4491-AD2B-2D560B6F7B91}" type="presParOf" srcId="{D5ACDF10-11AB-4AAF-A16A-B8311E1C1E0A}" destId="{F0D92927-E646-4E38-915E-11C527DBB5B5}" srcOrd="0" destOrd="0" presId="urn:microsoft.com/office/officeart/2005/8/layout/radial1"/>
    <dgm:cxn modelId="{B2BDB13D-2CCE-48AE-B27E-891B46E8D26D}" type="presParOf" srcId="{AB4CC484-747D-48A1-9423-C268D7C45D10}" destId="{FC30D84E-F6F7-4421-90AE-39D053C362EC}" srcOrd="14" destOrd="0" presId="urn:microsoft.com/office/officeart/2005/8/layout/radial1"/>
    <dgm:cxn modelId="{2177009A-BE7A-4959-BD6B-C8D4CE97C785}" type="presParOf" srcId="{AB4CC484-747D-48A1-9423-C268D7C45D10}" destId="{EC1F6A26-7C36-4D2D-AC4D-0610F03D4A87}" srcOrd="15" destOrd="0" presId="urn:microsoft.com/office/officeart/2005/8/layout/radial1"/>
    <dgm:cxn modelId="{936A65A5-824E-4D84-9B98-D1F0E55F82C1}" type="presParOf" srcId="{EC1F6A26-7C36-4D2D-AC4D-0610F03D4A87}" destId="{405992B0-5B78-4669-9354-18F943E63533}" srcOrd="0" destOrd="0" presId="urn:microsoft.com/office/officeart/2005/8/layout/radial1"/>
    <dgm:cxn modelId="{8BFB3ABB-2BF6-4C23-BF2F-FD4CC7E37F72}" type="presParOf" srcId="{AB4CC484-747D-48A1-9423-C268D7C45D10}" destId="{7CD697E2-BEE2-4832-AFD2-6524CF5D94D6}" srcOrd="16" destOrd="0" presId="urn:microsoft.com/office/officeart/2005/8/layout/radial1"/>
    <dgm:cxn modelId="{B1F49D2C-B291-4E8F-B86F-D8491CD3B097}" type="presParOf" srcId="{AB4CC484-747D-48A1-9423-C268D7C45D10}" destId="{091B4388-57E3-4E3F-8060-3DCB803A88AA}" srcOrd="17" destOrd="0" presId="urn:microsoft.com/office/officeart/2005/8/layout/radial1"/>
    <dgm:cxn modelId="{BAB7C6F0-D77F-46B2-A7CD-F1513B727E09}" type="presParOf" srcId="{091B4388-57E3-4E3F-8060-3DCB803A88AA}" destId="{4B1F674F-AFA4-44AA-91C2-393C98CD72B8}" srcOrd="0" destOrd="0" presId="urn:microsoft.com/office/officeart/2005/8/layout/radial1"/>
    <dgm:cxn modelId="{220A5C1A-A105-4EF0-B2AA-BAB9FEE90B38}" type="presParOf" srcId="{AB4CC484-747D-48A1-9423-C268D7C45D10}" destId="{3B94D1B4-4007-40CE-AD9C-AF08BDED9667}" srcOrd="18" destOrd="0" presId="urn:microsoft.com/office/officeart/2005/8/layout/radial1"/>
    <dgm:cxn modelId="{FFA9DA15-CFCD-4B31-B663-509B82848B6B}" type="presParOf" srcId="{AB4CC484-747D-48A1-9423-C268D7C45D10}" destId="{20649794-1E84-40AA-9297-9BF7BFFEB84D}" srcOrd="19" destOrd="0" presId="urn:microsoft.com/office/officeart/2005/8/layout/radial1"/>
    <dgm:cxn modelId="{A4E15952-F7A5-409E-A3E4-459AA570B3B2}" type="presParOf" srcId="{20649794-1E84-40AA-9297-9BF7BFFEB84D}" destId="{CF2C1729-4081-4094-B2E4-81F7D25314D5}" srcOrd="0" destOrd="0" presId="urn:microsoft.com/office/officeart/2005/8/layout/radial1"/>
    <dgm:cxn modelId="{FAED3CEA-888C-44EB-AD9F-D364FEF57C8E}" type="presParOf" srcId="{AB4CC484-747D-48A1-9423-C268D7C45D10}" destId="{729E5AB0-85AC-4380-9611-5EF7A0325A42}" srcOrd="20" destOrd="0" presId="urn:microsoft.com/office/officeart/2005/8/layout/radial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FB6C98E-FE06-4800-9DC7-D61E972E5893}">
      <dsp:nvSpPr>
        <dsp:cNvPr id="0" name=""/>
        <dsp:cNvSpPr/>
      </dsp:nvSpPr>
      <dsp:spPr>
        <a:xfrm>
          <a:off x="3063900" y="2404105"/>
          <a:ext cx="1658941" cy="1658941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35000"/>
                <a:satMod val="253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42000"/>
                <a:satMod val="255000"/>
              </a:schemeClr>
            </a:gs>
            <a:gs pos="97000">
              <a:schemeClr val="accent1">
                <a:hueOff val="0"/>
                <a:satOff val="0"/>
                <a:lumOff val="0"/>
                <a:alphaOff val="0"/>
                <a:tint val="53000"/>
                <a:satMod val="2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Подросток </a:t>
          </a:r>
          <a:endParaRPr lang="ru-RU" sz="1900" kern="1200" dirty="0"/>
        </a:p>
      </dsp:txBody>
      <dsp:txXfrm>
        <a:off x="3063900" y="2404105"/>
        <a:ext cx="1658941" cy="1658941"/>
      </dsp:txXfrm>
    </dsp:sp>
    <dsp:sp modelId="{C9318974-D8B1-47E4-95ED-6ACE39570CA5}">
      <dsp:nvSpPr>
        <dsp:cNvPr id="0" name=""/>
        <dsp:cNvSpPr/>
      </dsp:nvSpPr>
      <dsp:spPr>
        <a:xfrm rot="10800000">
          <a:off x="1125252" y="2997176"/>
          <a:ext cx="1832022" cy="472798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35000"/>
                <a:satMod val="253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tint val="42000"/>
                <a:satMod val="255000"/>
              </a:schemeClr>
            </a:gs>
            <a:gs pos="97000">
              <a:schemeClr val="accent1">
                <a:tint val="60000"/>
                <a:hueOff val="0"/>
                <a:satOff val="0"/>
                <a:lumOff val="0"/>
                <a:alphaOff val="0"/>
                <a:tint val="53000"/>
                <a:satMod val="26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DB969BCD-16FC-4E8D-ACC9-DDB70A0ABA90}">
      <dsp:nvSpPr>
        <dsp:cNvPr id="0" name=""/>
        <dsp:cNvSpPr/>
      </dsp:nvSpPr>
      <dsp:spPr>
        <a:xfrm>
          <a:off x="544623" y="2769072"/>
          <a:ext cx="1161258" cy="92900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35000"/>
                <a:satMod val="253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42000"/>
                <a:satMod val="255000"/>
              </a:schemeClr>
            </a:gs>
            <a:gs pos="97000">
              <a:schemeClr val="accent1">
                <a:hueOff val="0"/>
                <a:satOff val="0"/>
                <a:lumOff val="0"/>
                <a:alphaOff val="0"/>
                <a:tint val="53000"/>
                <a:satMod val="2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Детский коллектив </a:t>
          </a:r>
          <a:endParaRPr lang="ru-RU" sz="1100" kern="1200" dirty="0"/>
        </a:p>
      </dsp:txBody>
      <dsp:txXfrm>
        <a:off x="544623" y="2769072"/>
        <a:ext cx="1161258" cy="929006"/>
      </dsp:txXfrm>
    </dsp:sp>
    <dsp:sp modelId="{F6428395-F556-4004-BE4B-CE9CA38B1592}">
      <dsp:nvSpPr>
        <dsp:cNvPr id="0" name=""/>
        <dsp:cNvSpPr/>
      </dsp:nvSpPr>
      <dsp:spPr>
        <a:xfrm rot="12600000">
          <a:off x="1373387" y="2071122"/>
          <a:ext cx="1832022" cy="472798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35000"/>
                <a:satMod val="253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tint val="42000"/>
                <a:satMod val="255000"/>
              </a:schemeClr>
            </a:gs>
            <a:gs pos="97000">
              <a:schemeClr val="accent1">
                <a:tint val="60000"/>
                <a:hueOff val="0"/>
                <a:satOff val="0"/>
                <a:lumOff val="0"/>
                <a:alphaOff val="0"/>
                <a:tint val="53000"/>
                <a:satMod val="26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4D3B4CD1-A91A-4B49-8FC4-0B5CC5854295}">
      <dsp:nvSpPr>
        <dsp:cNvPr id="0" name=""/>
        <dsp:cNvSpPr/>
      </dsp:nvSpPr>
      <dsp:spPr>
        <a:xfrm>
          <a:off x="915480" y="1385012"/>
          <a:ext cx="1161258" cy="92900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35000"/>
                <a:satMod val="253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42000"/>
                <a:satMod val="255000"/>
              </a:schemeClr>
            </a:gs>
            <a:gs pos="97000">
              <a:schemeClr val="accent1">
                <a:hueOff val="0"/>
                <a:satOff val="0"/>
                <a:lumOff val="0"/>
                <a:alphaOff val="0"/>
                <a:tint val="53000"/>
                <a:satMod val="2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Педагог-психолог </a:t>
          </a:r>
          <a:endParaRPr lang="ru-RU" sz="1100" kern="1200" dirty="0"/>
        </a:p>
      </dsp:txBody>
      <dsp:txXfrm>
        <a:off x="915480" y="1385012"/>
        <a:ext cx="1161258" cy="929006"/>
      </dsp:txXfrm>
    </dsp:sp>
    <dsp:sp modelId="{5E3D787B-8879-42FC-A8CB-3F61FD0E0304}">
      <dsp:nvSpPr>
        <dsp:cNvPr id="0" name=""/>
        <dsp:cNvSpPr/>
      </dsp:nvSpPr>
      <dsp:spPr>
        <a:xfrm rot="14400000">
          <a:off x="2051306" y="1393204"/>
          <a:ext cx="1832022" cy="472798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35000"/>
                <a:satMod val="253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tint val="42000"/>
                <a:satMod val="255000"/>
              </a:schemeClr>
            </a:gs>
            <a:gs pos="97000">
              <a:schemeClr val="accent1">
                <a:tint val="60000"/>
                <a:hueOff val="0"/>
                <a:satOff val="0"/>
                <a:lumOff val="0"/>
                <a:alphaOff val="0"/>
                <a:tint val="53000"/>
                <a:satMod val="26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75661644-8557-454E-B058-2A692514A26B}">
      <dsp:nvSpPr>
        <dsp:cNvPr id="0" name=""/>
        <dsp:cNvSpPr/>
      </dsp:nvSpPr>
      <dsp:spPr>
        <a:xfrm>
          <a:off x="1928682" y="371811"/>
          <a:ext cx="1161258" cy="92900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35000"/>
                <a:satMod val="253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42000"/>
                <a:satMod val="255000"/>
              </a:schemeClr>
            </a:gs>
            <a:gs pos="97000">
              <a:schemeClr val="accent1">
                <a:hueOff val="0"/>
                <a:satOff val="0"/>
                <a:lumOff val="0"/>
                <a:alphaOff val="0"/>
                <a:tint val="53000"/>
                <a:satMod val="2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smtClean="0"/>
            <a:t>Педагоги и специалисты детского дома</a:t>
          </a:r>
          <a:endParaRPr lang="ru-RU" sz="1100" kern="1200" dirty="0"/>
        </a:p>
      </dsp:txBody>
      <dsp:txXfrm>
        <a:off x="1928682" y="371811"/>
        <a:ext cx="1161258" cy="929006"/>
      </dsp:txXfrm>
    </dsp:sp>
    <dsp:sp modelId="{CCC7707F-B2EE-4C95-8528-B5CFBA05415F}">
      <dsp:nvSpPr>
        <dsp:cNvPr id="0" name=""/>
        <dsp:cNvSpPr/>
      </dsp:nvSpPr>
      <dsp:spPr>
        <a:xfrm rot="16200000">
          <a:off x="2977359" y="1145069"/>
          <a:ext cx="1832022" cy="472798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35000"/>
                <a:satMod val="253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tint val="42000"/>
                <a:satMod val="255000"/>
              </a:schemeClr>
            </a:gs>
            <a:gs pos="97000">
              <a:schemeClr val="accent1">
                <a:tint val="60000"/>
                <a:hueOff val="0"/>
                <a:satOff val="0"/>
                <a:lumOff val="0"/>
                <a:alphaOff val="0"/>
                <a:tint val="53000"/>
                <a:satMod val="26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B8F50157-A46C-4C6F-BF50-C4493E47F757}">
      <dsp:nvSpPr>
        <dsp:cNvPr id="0" name=""/>
        <dsp:cNvSpPr/>
      </dsp:nvSpPr>
      <dsp:spPr>
        <a:xfrm>
          <a:off x="3312741" y="953"/>
          <a:ext cx="1161258" cy="92900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35000"/>
                <a:satMod val="253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42000"/>
                <a:satMod val="255000"/>
              </a:schemeClr>
            </a:gs>
            <a:gs pos="97000">
              <a:schemeClr val="accent1">
                <a:hueOff val="0"/>
                <a:satOff val="0"/>
                <a:lumOff val="0"/>
                <a:alphaOff val="0"/>
                <a:tint val="53000"/>
                <a:satMod val="2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Администрация  детского дома </a:t>
          </a:r>
          <a:endParaRPr lang="ru-RU" sz="1100" kern="1200" dirty="0"/>
        </a:p>
      </dsp:txBody>
      <dsp:txXfrm>
        <a:off x="3312741" y="953"/>
        <a:ext cx="1161258" cy="929006"/>
      </dsp:txXfrm>
    </dsp:sp>
    <dsp:sp modelId="{17C2BBBC-2EAC-44DD-A9E8-D542D0AB218D}">
      <dsp:nvSpPr>
        <dsp:cNvPr id="0" name=""/>
        <dsp:cNvSpPr/>
      </dsp:nvSpPr>
      <dsp:spPr>
        <a:xfrm rot="18000000">
          <a:off x="3903413" y="1393204"/>
          <a:ext cx="1832022" cy="472798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35000"/>
                <a:satMod val="253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tint val="42000"/>
                <a:satMod val="255000"/>
              </a:schemeClr>
            </a:gs>
            <a:gs pos="97000">
              <a:schemeClr val="accent1">
                <a:tint val="60000"/>
                <a:hueOff val="0"/>
                <a:satOff val="0"/>
                <a:lumOff val="0"/>
                <a:alphaOff val="0"/>
                <a:tint val="53000"/>
                <a:satMod val="26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FEB119D2-E54F-4C6C-8DAF-02A78D5000F7}">
      <dsp:nvSpPr>
        <dsp:cNvPr id="0" name=""/>
        <dsp:cNvSpPr/>
      </dsp:nvSpPr>
      <dsp:spPr>
        <a:xfrm>
          <a:off x="4696800" y="371811"/>
          <a:ext cx="1161258" cy="92900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35000"/>
                <a:satMod val="253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42000"/>
                <a:satMod val="255000"/>
              </a:schemeClr>
            </a:gs>
            <a:gs pos="97000">
              <a:schemeClr val="accent1">
                <a:hueOff val="0"/>
                <a:satOff val="0"/>
                <a:lumOff val="0"/>
                <a:alphaOff val="0"/>
                <a:tint val="53000"/>
                <a:satMod val="2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Воспитатель </a:t>
          </a:r>
          <a:endParaRPr lang="ru-RU" sz="1100" kern="1200" dirty="0"/>
        </a:p>
      </dsp:txBody>
      <dsp:txXfrm>
        <a:off x="4696800" y="371811"/>
        <a:ext cx="1161258" cy="929006"/>
      </dsp:txXfrm>
    </dsp:sp>
    <dsp:sp modelId="{C2E7BD66-0A54-416B-BA77-2A97713621FD}">
      <dsp:nvSpPr>
        <dsp:cNvPr id="0" name=""/>
        <dsp:cNvSpPr/>
      </dsp:nvSpPr>
      <dsp:spPr>
        <a:xfrm rot="19770979">
          <a:off x="4574889" y="2079015"/>
          <a:ext cx="1756449" cy="472798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35000"/>
                <a:satMod val="253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tint val="42000"/>
                <a:satMod val="255000"/>
              </a:schemeClr>
            </a:gs>
            <a:gs pos="97000">
              <a:schemeClr val="accent1">
                <a:tint val="60000"/>
                <a:hueOff val="0"/>
                <a:satOff val="0"/>
                <a:lumOff val="0"/>
                <a:alphaOff val="0"/>
                <a:tint val="53000"/>
                <a:satMod val="26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00E359BA-ECBD-4EFA-A0CC-B8159AC4158A}">
      <dsp:nvSpPr>
        <dsp:cNvPr id="0" name=""/>
        <dsp:cNvSpPr/>
      </dsp:nvSpPr>
      <dsp:spPr>
        <a:xfrm>
          <a:off x="5629316" y="1405393"/>
          <a:ext cx="1161258" cy="92900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35000"/>
                <a:satMod val="253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42000"/>
                <a:satMod val="255000"/>
              </a:schemeClr>
            </a:gs>
            <a:gs pos="97000">
              <a:schemeClr val="accent1">
                <a:hueOff val="0"/>
                <a:satOff val="0"/>
                <a:lumOff val="0"/>
                <a:alphaOff val="0"/>
                <a:tint val="53000"/>
                <a:satMod val="2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Социальный педагог </a:t>
          </a:r>
          <a:endParaRPr lang="ru-RU" sz="1100" kern="1200" dirty="0"/>
        </a:p>
      </dsp:txBody>
      <dsp:txXfrm>
        <a:off x="5629316" y="1405393"/>
        <a:ext cx="1161258" cy="929006"/>
      </dsp:txXfrm>
    </dsp:sp>
    <dsp:sp modelId="{87748C61-C50B-4695-8D2F-77E10CC35970}">
      <dsp:nvSpPr>
        <dsp:cNvPr id="0" name=""/>
        <dsp:cNvSpPr/>
      </dsp:nvSpPr>
      <dsp:spPr>
        <a:xfrm>
          <a:off x="4829467" y="2997176"/>
          <a:ext cx="1832022" cy="472798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35000"/>
                <a:satMod val="253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tint val="42000"/>
                <a:satMod val="255000"/>
              </a:schemeClr>
            </a:gs>
            <a:gs pos="97000">
              <a:schemeClr val="accent1">
                <a:tint val="60000"/>
                <a:hueOff val="0"/>
                <a:satOff val="0"/>
                <a:lumOff val="0"/>
                <a:alphaOff val="0"/>
                <a:tint val="53000"/>
                <a:satMod val="26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41C88A2E-D55B-49E7-BF6D-EE44817DF6E8}">
      <dsp:nvSpPr>
        <dsp:cNvPr id="0" name=""/>
        <dsp:cNvSpPr/>
      </dsp:nvSpPr>
      <dsp:spPr>
        <a:xfrm>
          <a:off x="6080860" y="2769072"/>
          <a:ext cx="1161258" cy="92900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35000"/>
                <a:satMod val="253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42000"/>
                <a:satMod val="255000"/>
              </a:schemeClr>
            </a:gs>
            <a:gs pos="97000">
              <a:schemeClr val="accent1">
                <a:hueOff val="0"/>
                <a:satOff val="0"/>
                <a:lumOff val="0"/>
                <a:alphaOff val="0"/>
                <a:tint val="53000"/>
                <a:satMod val="2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smtClean="0"/>
            <a:t>Медицинский блок </a:t>
          </a:r>
          <a:endParaRPr lang="ru-RU" sz="1100" kern="1200" dirty="0"/>
        </a:p>
      </dsp:txBody>
      <dsp:txXfrm>
        <a:off x="6080860" y="2769072"/>
        <a:ext cx="1161258" cy="929006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39B9A5B-59B3-433F-B746-F99F430DF563}">
      <dsp:nvSpPr>
        <dsp:cNvPr id="0" name=""/>
        <dsp:cNvSpPr/>
      </dsp:nvSpPr>
      <dsp:spPr>
        <a:xfrm>
          <a:off x="1628404" y="2437"/>
          <a:ext cx="2839191" cy="72221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35000"/>
                <a:satMod val="253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42000"/>
                <a:satMod val="255000"/>
              </a:schemeClr>
            </a:gs>
            <a:gs pos="97000">
              <a:schemeClr val="accent1">
                <a:hueOff val="0"/>
                <a:satOff val="0"/>
                <a:lumOff val="0"/>
                <a:alphaOff val="0"/>
                <a:tint val="53000"/>
                <a:satMod val="2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Выяснение проблем</a:t>
          </a:r>
          <a:endParaRPr lang="ru-RU" sz="1400" kern="1200" dirty="0"/>
        </a:p>
      </dsp:txBody>
      <dsp:txXfrm>
        <a:off x="1628404" y="2437"/>
        <a:ext cx="2839191" cy="722210"/>
      </dsp:txXfrm>
    </dsp:sp>
    <dsp:sp modelId="{A649AC66-1EC7-4DA4-ABA0-06913D5A2D9E}">
      <dsp:nvSpPr>
        <dsp:cNvPr id="0" name=""/>
        <dsp:cNvSpPr/>
      </dsp:nvSpPr>
      <dsp:spPr>
        <a:xfrm rot="5400000">
          <a:off x="2912585" y="742703"/>
          <a:ext cx="270829" cy="324994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35000"/>
                <a:satMod val="253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tint val="42000"/>
                <a:satMod val="255000"/>
              </a:schemeClr>
            </a:gs>
            <a:gs pos="97000">
              <a:schemeClr val="accent1">
                <a:tint val="60000"/>
                <a:hueOff val="0"/>
                <a:satOff val="0"/>
                <a:lumOff val="0"/>
                <a:alphaOff val="0"/>
                <a:tint val="53000"/>
                <a:satMod val="26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/>
        </a:p>
      </dsp:txBody>
      <dsp:txXfrm rot="5400000">
        <a:off x="2912585" y="742703"/>
        <a:ext cx="270829" cy="324994"/>
      </dsp:txXfrm>
    </dsp:sp>
    <dsp:sp modelId="{21F6D505-C015-43BC-BA46-1D1BC508FBB4}">
      <dsp:nvSpPr>
        <dsp:cNvPr id="0" name=""/>
        <dsp:cNvSpPr/>
      </dsp:nvSpPr>
      <dsp:spPr>
        <a:xfrm>
          <a:off x="1628404" y="1085753"/>
          <a:ext cx="2839191" cy="72221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35000"/>
                <a:satMod val="253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42000"/>
                <a:satMod val="255000"/>
              </a:schemeClr>
            </a:gs>
            <a:gs pos="97000">
              <a:schemeClr val="accent1">
                <a:hueOff val="0"/>
                <a:satOff val="0"/>
                <a:lumOff val="0"/>
                <a:alphaOff val="0"/>
                <a:tint val="53000"/>
                <a:satMod val="2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Индивидуальная работа психолога и социального педагога</a:t>
          </a:r>
          <a:endParaRPr lang="ru-RU" sz="1400" kern="1200" dirty="0"/>
        </a:p>
      </dsp:txBody>
      <dsp:txXfrm>
        <a:off x="1628404" y="1085753"/>
        <a:ext cx="2839191" cy="722210"/>
      </dsp:txXfrm>
    </dsp:sp>
    <dsp:sp modelId="{A6577423-4258-484E-9D05-15DCD74A5FEF}">
      <dsp:nvSpPr>
        <dsp:cNvPr id="0" name=""/>
        <dsp:cNvSpPr/>
      </dsp:nvSpPr>
      <dsp:spPr>
        <a:xfrm rot="5454670">
          <a:off x="2918204" y="1807415"/>
          <a:ext cx="242953" cy="324994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35000"/>
                <a:satMod val="253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tint val="42000"/>
                <a:satMod val="255000"/>
              </a:schemeClr>
            </a:gs>
            <a:gs pos="97000">
              <a:schemeClr val="accent1">
                <a:tint val="60000"/>
                <a:hueOff val="0"/>
                <a:satOff val="0"/>
                <a:lumOff val="0"/>
                <a:alphaOff val="0"/>
                <a:tint val="53000"/>
                <a:satMod val="26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/>
        </a:p>
      </dsp:txBody>
      <dsp:txXfrm rot="5454670">
        <a:off x="2918204" y="1807415"/>
        <a:ext cx="242953" cy="324994"/>
      </dsp:txXfrm>
    </dsp:sp>
    <dsp:sp modelId="{68F29F2B-0111-415C-91BC-93D1307C9447}">
      <dsp:nvSpPr>
        <dsp:cNvPr id="0" name=""/>
        <dsp:cNvSpPr/>
      </dsp:nvSpPr>
      <dsp:spPr>
        <a:xfrm>
          <a:off x="1611766" y="2131861"/>
          <a:ext cx="2839191" cy="72221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35000"/>
                <a:satMod val="253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42000"/>
                <a:satMod val="255000"/>
              </a:schemeClr>
            </a:gs>
            <a:gs pos="97000">
              <a:schemeClr val="accent1">
                <a:hueOff val="0"/>
                <a:satOff val="0"/>
                <a:lumOff val="0"/>
                <a:alphaOff val="0"/>
                <a:tint val="53000"/>
                <a:satMod val="2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Включение в коллектив сверстников</a:t>
          </a:r>
          <a:endParaRPr lang="ru-RU" sz="1400" kern="1200" dirty="0"/>
        </a:p>
      </dsp:txBody>
      <dsp:txXfrm>
        <a:off x="1611766" y="2131861"/>
        <a:ext cx="2839191" cy="722210"/>
      </dsp:txXfrm>
    </dsp:sp>
    <dsp:sp modelId="{34301ED5-97EB-42D4-BAF4-6EE2D0340769}">
      <dsp:nvSpPr>
        <dsp:cNvPr id="0" name=""/>
        <dsp:cNvSpPr/>
      </dsp:nvSpPr>
      <dsp:spPr>
        <a:xfrm rot="5348960">
          <a:off x="2890297" y="2890732"/>
          <a:ext cx="298768" cy="324994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35000"/>
                <a:satMod val="253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tint val="42000"/>
                <a:satMod val="255000"/>
              </a:schemeClr>
            </a:gs>
            <a:gs pos="97000">
              <a:schemeClr val="accent1">
                <a:tint val="60000"/>
                <a:hueOff val="0"/>
                <a:satOff val="0"/>
                <a:lumOff val="0"/>
                <a:alphaOff val="0"/>
                <a:tint val="53000"/>
                <a:satMod val="26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/>
        </a:p>
      </dsp:txBody>
      <dsp:txXfrm rot="5348960">
        <a:off x="2890297" y="2890732"/>
        <a:ext cx="298768" cy="324994"/>
      </dsp:txXfrm>
    </dsp:sp>
    <dsp:sp modelId="{E30B8B42-DA57-460C-B142-3F733253ED75}">
      <dsp:nvSpPr>
        <dsp:cNvPr id="0" name=""/>
        <dsp:cNvSpPr/>
      </dsp:nvSpPr>
      <dsp:spPr>
        <a:xfrm>
          <a:off x="1628404" y="3252386"/>
          <a:ext cx="2839191" cy="72221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35000"/>
                <a:satMod val="253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42000"/>
                <a:satMod val="255000"/>
              </a:schemeClr>
            </a:gs>
            <a:gs pos="97000">
              <a:schemeClr val="accent1">
                <a:hueOff val="0"/>
                <a:satOff val="0"/>
                <a:lumOff val="0"/>
                <a:alphaOff val="0"/>
                <a:tint val="53000"/>
                <a:satMod val="2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Вовлечение в организованный досуг</a:t>
          </a:r>
          <a:endParaRPr lang="ru-RU" sz="1400" kern="1200" dirty="0"/>
        </a:p>
      </dsp:txBody>
      <dsp:txXfrm>
        <a:off x="1628404" y="3252386"/>
        <a:ext cx="2839191" cy="722210"/>
      </dsp:txXfrm>
    </dsp:sp>
    <dsp:sp modelId="{5C762995-76EC-4FC8-B26C-0F5C71A89BE0}">
      <dsp:nvSpPr>
        <dsp:cNvPr id="0" name=""/>
        <dsp:cNvSpPr/>
      </dsp:nvSpPr>
      <dsp:spPr>
        <a:xfrm rot="5449861">
          <a:off x="2880361" y="4024504"/>
          <a:ext cx="318639" cy="324994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35000"/>
                <a:satMod val="253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tint val="42000"/>
                <a:satMod val="255000"/>
              </a:schemeClr>
            </a:gs>
            <a:gs pos="97000">
              <a:schemeClr val="accent1">
                <a:tint val="60000"/>
                <a:hueOff val="0"/>
                <a:satOff val="0"/>
                <a:lumOff val="0"/>
                <a:alphaOff val="0"/>
                <a:tint val="53000"/>
                <a:satMod val="26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/>
        </a:p>
      </dsp:txBody>
      <dsp:txXfrm rot="5449861">
        <a:off x="2880361" y="4024504"/>
        <a:ext cx="318639" cy="324994"/>
      </dsp:txXfrm>
    </dsp:sp>
    <dsp:sp modelId="{2304E114-E4D3-4F55-9BFD-1852200D13CD}">
      <dsp:nvSpPr>
        <dsp:cNvPr id="0" name=""/>
        <dsp:cNvSpPr/>
      </dsp:nvSpPr>
      <dsp:spPr>
        <a:xfrm>
          <a:off x="1611766" y="4399405"/>
          <a:ext cx="2839191" cy="72221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35000"/>
                <a:satMod val="253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42000"/>
                <a:satMod val="255000"/>
              </a:schemeClr>
            </a:gs>
            <a:gs pos="97000">
              <a:schemeClr val="accent1">
                <a:hueOff val="0"/>
                <a:satOff val="0"/>
                <a:lumOff val="0"/>
                <a:alphaOff val="0"/>
                <a:tint val="53000"/>
                <a:satMod val="2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Привлечение к общественной деятельности</a:t>
          </a:r>
          <a:endParaRPr lang="ru-RU" sz="1400" kern="1200" dirty="0"/>
        </a:p>
      </dsp:txBody>
      <dsp:txXfrm>
        <a:off x="1611766" y="4399405"/>
        <a:ext cx="2839191" cy="722210"/>
      </dsp:txXfrm>
    </dsp:sp>
    <dsp:sp modelId="{6E30DDA1-23E4-493E-B0A8-C866DE1F4D83}">
      <dsp:nvSpPr>
        <dsp:cNvPr id="0" name=""/>
        <dsp:cNvSpPr/>
      </dsp:nvSpPr>
      <dsp:spPr>
        <a:xfrm rot="5343909">
          <a:off x="2928140" y="5107820"/>
          <a:ext cx="223081" cy="324994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35000"/>
                <a:satMod val="253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tint val="42000"/>
                <a:satMod val="255000"/>
              </a:schemeClr>
            </a:gs>
            <a:gs pos="97000">
              <a:schemeClr val="accent1">
                <a:tint val="60000"/>
                <a:hueOff val="0"/>
                <a:satOff val="0"/>
                <a:lumOff val="0"/>
                <a:alphaOff val="0"/>
                <a:tint val="53000"/>
                <a:satMod val="26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/>
        </a:p>
      </dsp:txBody>
      <dsp:txXfrm rot="5343909">
        <a:off x="2928140" y="5107820"/>
        <a:ext cx="223081" cy="324994"/>
      </dsp:txXfrm>
    </dsp:sp>
    <dsp:sp modelId="{E26CF453-9774-457C-8D1F-9A831244CA30}">
      <dsp:nvSpPr>
        <dsp:cNvPr id="0" name=""/>
        <dsp:cNvSpPr/>
      </dsp:nvSpPr>
      <dsp:spPr>
        <a:xfrm>
          <a:off x="1628404" y="5419019"/>
          <a:ext cx="2839191" cy="72221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35000"/>
                <a:satMod val="253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42000"/>
                <a:satMod val="255000"/>
              </a:schemeClr>
            </a:gs>
            <a:gs pos="97000">
              <a:schemeClr val="accent1">
                <a:hueOff val="0"/>
                <a:satOff val="0"/>
                <a:lumOff val="0"/>
                <a:alphaOff val="0"/>
                <a:tint val="53000"/>
                <a:satMod val="2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Оказание </a:t>
          </a:r>
          <a:r>
            <a:rPr lang="ru-RU" sz="1400" kern="1200" dirty="0" err="1" smtClean="0"/>
            <a:t>психолого-медико-педагогической</a:t>
          </a:r>
          <a:r>
            <a:rPr lang="ru-RU" sz="1400" kern="1200" dirty="0" smtClean="0"/>
            <a:t> помощи</a:t>
          </a:r>
          <a:endParaRPr lang="ru-RU" sz="1400" kern="1200" dirty="0"/>
        </a:p>
      </dsp:txBody>
      <dsp:txXfrm>
        <a:off x="1628404" y="5419019"/>
        <a:ext cx="2839191" cy="722210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37C0830-E13D-4323-9701-0C3F791EA4EB}">
      <dsp:nvSpPr>
        <dsp:cNvPr id="0" name=""/>
        <dsp:cNvSpPr/>
      </dsp:nvSpPr>
      <dsp:spPr>
        <a:xfrm>
          <a:off x="2952601" y="2245057"/>
          <a:ext cx="1800201" cy="10545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ГОБОУ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«Мурмашинский детский дом «Журавушка»</a:t>
          </a:r>
          <a:endParaRPr lang="ru-RU" sz="1200" b="1" kern="1200" dirty="0"/>
        </a:p>
      </dsp:txBody>
      <dsp:txXfrm>
        <a:off x="2952601" y="2245057"/>
        <a:ext cx="1800201" cy="1054500"/>
      </dsp:txXfrm>
    </dsp:sp>
    <dsp:sp modelId="{FF78CE70-412A-4D6B-B77E-698D274F71EB}">
      <dsp:nvSpPr>
        <dsp:cNvPr id="0" name=""/>
        <dsp:cNvSpPr/>
      </dsp:nvSpPr>
      <dsp:spPr>
        <a:xfrm rot="16200000">
          <a:off x="3269036" y="1649074"/>
          <a:ext cx="1167330" cy="24635"/>
        </a:xfrm>
        <a:custGeom>
          <a:avLst/>
          <a:gdLst/>
          <a:ahLst/>
          <a:cxnLst/>
          <a:rect l="0" t="0" r="0" b="0"/>
          <a:pathLst>
            <a:path>
              <a:moveTo>
                <a:pt x="0" y="12317"/>
              </a:moveTo>
              <a:lnTo>
                <a:pt x="1167330" y="1231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/>
        </a:p>
      </dsp:txBody>
      <dsp:txXfrm rot="16200000">
        <a:off x="3823518" y="1632209"/>
        <a:ext cx="58366" cy="58366"/>
      </dsp:txXfrm>
    </dsp:sp>
    <dsp:sp modelId="{BCDFC3FB-63A9-425E-88B1-EF78998FE5CA}">
      <dsp:nvSpPr>
        <dsp:cNvPr id="0" name=""/>
        <dsp:cNvSpPr/>
      </dsp:nvSpPr>
      <dsp:spPr>
        <a:xfrm>
          <a:off x="3240359" y="23226"/>
          <a:ext cx="1224686" cy="10545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Школы </a:t>
          </a:r>
          <a:endParaRPr lang="ru-RU" sz="1200" b="1" kern="1200" dirty="0"/>
        </a:p>
      </dsp:txBody>
      <dsp:txXfrm>
        <a:off x="3240359" y="23226"/>
        <a:ext cx="1224686" cy="1054500"/>
      </dsp:txXfrm>
    </dsp:sp>
    <dsp:sp modelId="{7EF584AA-F8E0-4386-A355-DEA685DDEC26}">
      <dsp:nvSpPr>
        <dsp:cNvPr id="0" name=""/>
        <dsp:cNvSpPr/>
      </dsp:nvSpPr>
      <dsp:spPr>
        <a:xfrm rot="18360000">
          <a:off x="3990329" y="1853183"/>
          <a:ext cx="1042413" cy="24635"/>
        </a:xfrm>
        <a:custGeom>
          <a:avLst/>
          <a:gdLst/>
          <a:ahLst/>
          <a:cxnLst/>
          <a:rect l="0" t="0" r="0" b="0"/>
          <a:pathLst>
            <a:path>
              <a:moveTo>
                <a:pt x="0" y="12317"/>
              </a:moveTo>
              <a:lnTo>
                <a:pt x="1042413" y="1231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/>
        </a:p>
      </dsp:txBody>
      <dsp:txXfrm rot="18360000">
        <a:off x="4485475" y="1839440"/>
        <a:ext cx="52120" cy="52120"/>
      </dsp:txXfrm>
    </dsp:sp>
    <dsp:sp modelId="{F32CA272-9E11-4641-BC91-BEDB6F058A74}">
      <dsp:nvSpPr>
        <dsp:cNvPr id="0" name=""/>
        <dsp:cNvSpPr/>
      </dsp:nvSpPr>
      <dsp:spPr>
        <a:xfrm>
          <a:off x="4412665" y="447558"/>
          <a:ext cx="1491991" cy="10545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Сбербанк</a:t>
          </a:r>
          <a:endParaRPr lang="ru-RU" sz="1200" b="1" kern="1200" dirty="0"/>
        </a:p>
      </dsp:txBody>
      <dsp:txXfrm>
        <a:off x="4412665" y="447558"/>
        <a:ext cx="1491991" cy="1054500"/>
      </dsp:txXfrm>
    </dsp:sp>
    <dsp:sp modelId="{21245581-BDAA-4B47-BF39-05AAFA573D72}">
      <dsp:nvSpPr>
        <dsp:cNvPr id="0" name=""/>
        <dsp:cNvSpPr/>
      </dsp:nvSpPr>
      <dsp:spPr>
        <a:xfrm rot="20520000">
          <a:off x="4620545" y="2382542"/>
          <a:ext cx="787642" cy="24635"/>
        </a:xfrm>
        <a:custGeom>
          <a:avLst/>
          <a:gdLst/>
          <a:ahLst/>
          <a:cxnLst/>
          <a:rect l="0" t="0" r="0" b="0"/>
          <a:pathLst>
            <a:path>
              <a:moveTo>
                <a:pt x="0" y="12317"/>
              </a:moveTo>
              <a:lnTo>
                <a:pt x="787642" y="1231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/>
        </a:p>
      </dsp:txBody>
      <dsp:txXfrm rot="20520000">
        <a:off x="4994675" y="2375169"/>
        <a:ext cx="39382" cy="39382"/>
      </dsp:txXfrm>
    </dsp:sp>
    <dsp:sp modelId="{F31E3440-8229-405C-85FC-CB93F394BB94}">
      <dsp:nvSpPr>
        <dsp:cNvPr id="0" name=""/>
        <dsp:cNvSpPr/>
      </dsp:nvSpPr>
      <dsp:spPr>
        <a:xfrm>
          <a:off x="5348595" y="1558474"/>
          <a:ext cx="1234387" cy="10545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Библиотеки	</a:t>
          </a:r>
          <a:endParaRPr lang="ru-RU" sz="1200" b="1" kern="1200" dirty="0"/>
        </a:p>
      </dsp:txBody>
      <dsp:txXfrm>
        <a:off x="5348595" y="1558474"/>
        <a:ext cx="1234387" cy="1054500"/>
      </dsp:txXfrm>
    </dsp:sp>
    <dsp:sp modelId="{3925EFB2-2C0B-4EFD-8C8C-EBAA957E3A80}">
      <dsp:nvSpPr>
        <dsp:cNvPr id="0" name=""/>
        <dsp:cNvSpPr/>
      </dsp:nvSpPr>
      <dsp:spPr>
        <a:xfrm rot="1080000">
          <a:off x="4621284" y="3132773"/>
          <a:ext cx="757451" cy="24635"/>
        </a:xfrm>
        <a:custGeom>
          <a:avLst/>
          <a:gdLst/>
          <a:ahLst/>
          <a:cxnLst/>
          <a:rect l="0" t="0" r="0" b="0"/>
          <a:pathLst>
            <a:path>
              <a:moveTo>
                <a:pt x="0" y="12317"/>
              </a:moveTo>
              <a:lnTo>
                <a:pt x="757451" y="1231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/>
        </a:p>
      </dsp:txBody>
      <dsp:txXfrm rot="1080000">
        <a:off x="4981073" y="3126154"/>
        <a:ext cx="37872" cy="37872"/>
      </dsp:txXfrm>
    </dsp:sp>
    <dsp:sp modelId="{FC1782E7-B1CC-4BB3-BE3F-B2D1E985FD7C}">
      <dsp:nvSpPr>
        <dsp:cNvPr id="0" name=""/>
        <dsp:cNvSpPr/>
      </dsp:nvSpPr>
      <dsp:spPr>
        <a:xfrm>
          <a:off x="5308592" y="2952330"/>
          <a:ext cx="1314392" cy="101312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ЗАО «</a:t>
          </a:r>
          <a:r>
            <a:rPr lang="ru-RU" sz="1200" b="1" kern="1200" dirty="0" err="1" smtClean="0"/>
            <a:t>Нордэнергомонтаж</a:t>
          </a:r>
          <a:r>
            <a:rPr lang="ru-RU" sz="1200" b="1" kern="1200" dirty="0" smtClean="0"/>
            <a:t>»</a:t>
          </a:r>
          <a:endParaRPr lang="ru-RU" sz="1200" b="1" kern="1200" dirty="0"/>
        </a:p>
      </dsp:txBody>
      <dsp:txXfrm>
        <a:off x="5308592" y="2952330"/>
        <a:ext cx="1314392" cy="1013121"/>
      </dsp:txXfrm>
    </dsp:sp>
    <dsp:sp modelId="{BD13ED97-2452-41CA-BAEE-6CFD5B63FDF3}">
      <dsp:nvSpPr>
        <dsp:cNvPr id="0" name=""/>
        <dsp:cNvSpPr/>
      </dsp:nvSpPr>
      <dsp:spPr>
        <a:xfrm rot="3240000">
          <a:off x="3988385" y="3670613"/>
          <a:ext cx="1051846" cy="24635"/>
        </a:xfrm>
        <a:custGeom>
          <a:avLst/>
          <a:gdLst/>
          <a:ahLst/>
          <a:cxnLst/>
          <a:rect l="0" t="0" r="0" b="0"/>
          <a:pathLst>
            <a:path>
              <a:moveTo>
                <a:pt x="0" y="12317"/>
              </a:moveTo>
              <a:lnTo>
                <a:pt x="1051846" y="1231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/>
        </a:p>
      </dsp:txBody>
      <dsp:txXfrm rot="3240000">
        <a:off x="4488012" y="3656635"/>
        <a:ext cx="52592" cy="52592"/>
      </dsp:txXfrm>
    </dsp:sp>
    <dsp:sp modelId="{27D4489D-8883-4497-8960-97197B2D71F0}">
      <dsp:nvSpPr>
        <dsp:cNvPr id="0" name=""/>
        <dsp:cNvSpPr/>
      </dsp:nvSpPr>
      <dsp:spPr>
        <a:xfrm>
          <a:off x="4504676" y="4032449"/>
          <a:ext cx="1307970" cy="107471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Кольское РДУ</a:t>
          </a:r>
          <a:endParaRPr lang="ru-RU" sz="1200" b="1" kern="1200" dirty="0"/>
        </a:p>
      </dsp:txBody>
      <dsp:txXfrm>
        <a:off x="4504676" y="4032449"/>
        <a:ext cx="1307970" cy="1074715"/>
      </dsp:txXfrm>
    </dsp:sp>
    <dsp:sp modelId="{3223D63F-93F6-4E2C-B8D9-3E82514B1B39}">
      <dsp:nvSpPr>
        <dsp:cNvPr id="0" name=""/>
        <dsp:cNvSpPr/>
      </dsp:nvSpPr>
      <dsp:spPr>
        <a:xfrm rot="5117278">
          <a:off x="3358888" y="3869952"/>
          <a:ext cx="1170607" cy="24635"/>
        </a:xfrm>
        <a:custGeom>
          <a:avLst/>
          <a:gdLst/>
          <a:ahLst/>
          <a:cxnLst/>
          <a:rect l="0" t="0" r="0" b="0"/>
          <a:pathLst>
            <a:path>
              <a:moveTo>
                <a:pt x="0" y="12317"/>
              </a:moveTo>
              <a:lnTo>
                <a:pt x="1170607" y="1231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/>
        </a:p>
      </dsp:txBody>
      <dsp:txXfrm rot="5117278">
        <a:off x="3914927" y="3853005"/>
        <a:ext cx="58530" cy="58530"/>
      </dsp:txXfrm>
    </dsp:sp>
    <dsp:sp modelId="{13A6DADC-CC0F-4E51-8276-B43F93226BDC}">
      <dsp:nvSpPr>
        <dsp:cNvPr id="0" name=""/>
        <dsp:cNvSpPr/>
      </dsp:nvSpPr>
      <dsp:spPr>
        <a:xfrm>
          <a:off x="3364374" y="4464494"/>
          <a:ext cx="1342537" cy="10545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Кольский Центр детского </a:t>
          </a:r>
          <a:r>
            <a:rPr lang="ru-RU" sz="1200" b="1" kern="1200" dirty="0" err="1" smtClean="0"/>
            <a:t>твор-ва</a:t>
          </a:r>
          <a:endParaRPr lang="ru-RU" sz="1200" b="1" kern="1200" dirty="0"/>
        </a:p>
      </dsp:txBody>
      <dsp:txXfrm>
        <a:off x="3364374" y="4464494"/>
        <a:ext cx="1342537" cy="1054500"/>
      </dsp:txXfrm>
    </dsp:sp>
    <dsp:sp modelId="{D5ACDF10-11AB-4AAF-A16A-B8311E1C1E0A}">
      <dsp:nvSpPr>
        <dsp:cNvPr id="0" name=""/>
        <dsp:cNvSpPr/>
      </dsp:nvSpPr>
      <dsp:spPr>
        <a:xfrm rot="7560000">
          <a:off x="2665454" y="3670469"/>
          <a:ext cx="1051490" cy="24635"/>
        </a:xfrm>
        <a:custGeom>
          <a:avLst/>
          <a:gdLst/>
          <a:ahLst/>
          <a:cxnLst/>
          <a:rect l="0" t="0" r="0" b="0"/>
          <a:pathLst>
            <a:path>
              <a:moveTo>
                <a:pt x="0" y="12317"/>
              </a:moveTo>
              <a:lnTo>
                <a:pt x="1051490" y="1231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/>
        </a:p>
      </dsp:txBody>
      <dsp:txXfrm rot="7560000">
        <a:off x="3164912" y="3656500"/>
        <a:ext cx="52574" cy="52574"/>
      </dsp:txXfrm>
    </dsp:sp>
    <dsp:sp modelId="{FC30D84E-F6F7-4421-90AE-39D053C362EC}">
      <dsp:nvSpPr>
        <dsp:cNvPr id="0" name=""/>
        <dsp:cNvSpPr/>
      </dsp:nvSpPr>
      <dsp:spPr>
        <a:xfrm>
          <a:off x="1852206" y="4042556"/>
          <a:ext cx="1389072" cy="10545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атомный ракетный крейсер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 «Петр Великий» </a:t>
          </a:r>
          <a:endParaRPr lang="ru-RU" sz="1200" b="1" kern="1200" dirty="0"/>
        </a:p>
      </dsp:txBody>
      <dsp:txXfrm>
        <a:off x="1852206" y="4042556"/>
        <a:ext cx="1389072" cy="1054500"/>
      </dsp:txXfrm>
    </dsp:sp>
    <dsp:sp modelId="{EC1F6A26-7C36-4D2D-AC4D-0610F03D4A87}">
      <dsp:nvSpPr>
        <dsp:cNvPr id="0" name=""/>
        <dsp:cNvSpPr/>
      </dsp:nvSpPr>
      <dsp:spPr>
        <a:xfrm rot="9720000">
          <a:off x="2330753" y="3132126"/>
          <a:ext cx="753263" cy="24635"/>
        </a:xfrm>
        <a:custGeom>
          <a:avLst/>
          <a:gdLst/>
          <a:ahLst/>
          <a:cxnLst/>
          <a:rect l="0" t="0" r="0" b="0"/>
          <a:pathLst>
            <a:path>
              <a:moveTo>
                <a:pt x="0" y="12317"/>
              </a:moveTo>
              <a:lnTo>
                <a:pt x="753263" y="1231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/>
        </a:p>
      </dsp:txBody>
      <dsp:txXfrm rot="9720000">
        <a:off x="2688553" y="3125612"/>
        <a:ext cx="37663" cy="37663"/>
      </dsp:txXfrm>
    </dsp:sp>
    <dsp:sp modelId="{7CD697E2-BEE2-4832-AFD2-6524CF5D94D6}">
      <dsp:nvSpPr>
        <dsp:cNvPr id="0" name=""/>
        <dsp:cNvSpPr/>
      </dsp:nvSpPr>
      <dsp:spPr>
        <a:xfrm>
          <a:off x="1081870" y="2931641"/>
          <a:ext cx="1315489" cy="10545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Воинская часть «Весна»</a:t>
          </a:r>
          <a:endParaRPr lang="ru-RU" sz="1200" b="1" kern="1200" dirty="0"/>
        </a:p>
      </dsp:txBody>
      <dsp:txXfrm>
        <a:off x="1081870" y="2931641"/>
        <a:ext cx="1315489" cy="1054500"/>
      </dsp:txXfrm>
    </dsp:sp>
    <dsp:sp modelId="{091B4388-57E3-4E3F-8060-3DCB803A88AA}">
      <dsp:nvSpPr>
        <dsp:cNvPr id="0" name=""/>
        <dsp:cNvSpPr/>
      </dsp:nvSpPr>
      <dsp:spPr>
        <a:xfrm rot="11880000">
          <a:off x="2294745" y="2382151"/>
          <a:ext cx="790175" cy="24635"/>
        </a:xfrm>
        <a:custGeom>
          <a:avLst/>
          <a:gdLst/>
          <a:ahLst/>
          <a:cxnLst/>
          <a:rect l="0" t="0" r="0" b="0"/>
          <a:pathLst>
            <a:path>
              <a:moveTo>
                <a:pt x="0" y="12317"/>
              </a:moveTo>
              <a:lnTo>
                <a:pt x="790175" y="1231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/>
        </a:p>
      </dsp:txBody>
      <dsp:txXfrm rot="11880000">
        <a:off x="2670078" y="2374714"/>
        <a:ext cx="39508" cy="39508"/>
      </dsp:txXfrm>
    </dsp:sp>
    <dsp:sp modelId="{3B94D1B4-4007-40CE-AD9C-AF08BDED9667}">
      <dsp:nvSpPr>
        <dsp:cNvPr id="0" name=""/>
        <dsp:cNvSpPr/>
      </dsp:nvSpPr>
      <dsp:spPr>
        <a:xfrm>
          <a:off x="1125368" y="1558474"/>
          <a:ext cx="1228493" cy="10545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Бассейн </a:t>
          </a:r>
          <a:endParaRPr lang="ru-RU" sz="1200" b="1" kern="1200" dirty="0"/>
        </a:p>
      </dsp:txBody>
      <dsp:txXfrm>
        <a:off x="1125368" y="1558474"/>
        <a:ext cx="1228493" cy="1054500"/>
      </dsp:txXfrm>
    </dsp:sp>
    <dsp:sp modelId="{20649794-1E84-40AA-9297-9BF7BFFEB84D}">
      <dsp:nvSpPr>
        <dsp:cNvPr id="0" name=""/>
        <dsp:cNvSpPr/>
      </dsp:nvSpPr>
      <dsp:spPr>
        <a:xfrm rot="14040000">
          <a:off x="2675144" y="1854448"/>
          <a:ext cx="1039285" cy="24635"/>
        </a:xfrm>
        <a:custGeom>
          <a:avLst/>
          <a:gdLst/>
          <a:ahLst/>
          <a:cxnLst/>
          <a:rect l="0" t="0" r="0" b="0"/>
          <a:pathLst>
            <a:path>
              <a:moveTo>
                <a:pt x="0" y="12317"/>
              </a:moveTo>
              <a:lnTo>
                <a:pt x="1039285" y="1231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/>
        </a:p>
      </dsp:txBody>
      <dsp:txXfrm rot="14040000">
        <a:off x="3168805" y="1840783"/>
        <a:ext cx="51964" cy="51964"/>
      </dsp:txXfrm>
    </dsp:sp>
    <dsp:sp modelId="{729E5AB0-85AC-4380-9611-5EF7A0325A42}">
      <dsp:nvSpPr>
        <dsp:cNvPr id="0" name=""/>
        <dsp:cNvSpPr/>
      </dsp:nvSpPr>
      <dsp:spPr>
        <a:xfrm>
          <a:off x="1780843" y="447558"/>
          <a:ext cx="1531799" cy="10545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Детский фонд  «Виктория</a:t>
          </a:r>
          <a:r>
            <a:rPr lang="ru-RU" sz="1200" kern="1200" dirty="0" smtClean="0"/>
            <a:t>»</a:t>
          </a:r>
          <a:endParaRPr lang="ru-RU" sz="1200" kern="1200" dirty="0"/>
        </a:p>
      </dsp:txBody>
      <dsp:txXfrm>
        <a:off x="1780843" y="447558"/>
        <a:ext cx="1531799" cy="10545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11.10.2012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11.10.2012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11.10.2012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11.10.2012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11.10.2012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Тема:</a:t>
            </a:r>
            <a:br>
              <a:rPr lang="ru-RU" dirty="0" smtClean="0"/>
            </a:br>
            <a:r>
              <a:rPr lang="ru-RU" dirty="0" smtClean="0"/>
              <a:t> «О</a:t>
            </a:r>
            <a:r>
              <a:rPr lang="ru-RU" sz="2700" dirty="0" smtClean="0"/>
              <a:t>рганизация профилактической работы с воспитанниками детского дома»</a:t>
            </a:r>
            <a:br>
              <a:rPr lang="ru-RU" sz="2700" dirty="0" smtClean="0"/>
            </a:br>
            <a:endParaRPr lang="ru-RU" sz="2700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922040"/>
          </a:xfrm>
        </p:spPr>
        <p:txBody>
          <a:bodyPr>
            <a:normAutofit fontScale="92500"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МЕТОДИЧЕСКОЕ   ОБЪЕДИНЕНИЕ  ВОСПИТАТЕЛЕЙ</a:t>
            </a: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ГОБОУ «Мурмашинский детский дом «Журавушка»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Внешние связи </a:t>
            </a:r>
            <a:endParaRPr lang="ru-RU" dirty="0"/>
          </a:p>
        </p:txBody>
      </p:sp>
      <p:graphicFrame>
        <p:nvGraphicFramePr>
          <p:cNvPr id="5" name="Схема 4"/>
          <p:cNvGraphicFramePr/>
          <p:nvPr/>
        </p:nvGraphicFramePr>
        <p:xfrm>
          <a:off x="971600" y="1124744"/>
          <a:ext cx="7704856" cy="55446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142976" y="1857364"/>
            <a:ext cx="7498080" cy="3370704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>Многие беды имеют своими корнями как раз то, что человека с детства не учат управлять своими желаниями, не учат правильно относиться к понятиям можно, надо, нельзя. 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i="1" dirty="0" smtClean="0"/>
              <a:t>Сухомлинский В. А.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Повестка дня: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1. О состоянии безнадзорности и правонарушений в детском доме.</a:t>
            </a:r>
          </a:p>
          <a:p>
            <a:r>
              <a:rPr lang="ru-RU" dirty="0" smtClean="0"/>
              <a:t>2. Организация профилактической работы с воспитанниками.</a:t>
            </a:r>
          </a:p>
          <a:p>
            <a:r>
              <a:rPr lang="ru-RU" dirty="0" smtClean="0"/>
              <a:t>3.Межведомственное взаимодействие  по вопросам профилактики правонарушений среди несовершеннолетних</a:t>
            </a:r>
          </a:p>
          <a:p>
            <a:r>
              <a:rPr lang="ru-RU" dirty="0" smtClean="0"/>
              <a:t>4. Разное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00100" y="1000108"/>
            <a:ext cx="7772400" cy="2528904"/>
          </a:xfrm>
        </p:spPr>
        <p:txBody>
          <a:bodyPr>
            <a:noAutofit/>
          </a:bodyPr>
          <a:lstStyle/>
          <a:p>
            <a:pPr algn="ctr"/>
            <a:r>
              <a:rPr lang="ru-RU" sz="3600" smtClean="0"/>
              <a:t>Организация  профилактической </a:t>
            </a:r>
            <a:r>
              <a:rPr lang="ru-RU" sz="3600" dirty="0" smtClean="0"/>
              <a:t>работы с воспитанниками. </a:t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2400" dirty="0" smtClean="0"/>
              <a:t>ГОБОУ «Мурмашинский детский дом «Журавушка»</a:t>
            </a:r>
            <a:endParaRPr lang="ru-RU" sz="2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85852" y="4214818"/>
            <a:ext cx="7406640" cy="1752600"/>
          </a:xfrm>
        </p:spPr>
        <p:txBody>
          <a:bodyPr>
            <a:normAutofit/>
          </a:bodyPr>
          <a:lstStyle/>
          <a:p>
            <a:pPr algn="r"/>
            <a:r>
              <a:rPr lang="ru-RU" dirty="0" smtClean="0"/>
              <a:t>Новикова И.Г., заместитель директора по УВР</a:t>
            </a:r>
          </a:p>
          <a:p>
            <a:pPr algn="r"/>
            <a:endParaRPr lang="ru-RU" dirty="0" smtClean="0"/>
          </a:p>
          <a:p>
            <a:pPr algn="ctr"/>
            <a:r>
              <a:rPr lang="ru-RU" dirty="0" smtClean="0"/>
              <a:t>2012 г.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Направления профилактической работы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/>
              <a:t>-Профилактика безнадзорности, беспризорности и правонарушений воспитанников.</a:t>
            </a:r>
          </a:p>
          <a:p>
            <a:r>
              <a:rPr lang="ru-RU" sz="2400" b="1" dirty="0" smtClean="0"/>
              <a:t>-Профилактика употребления наркотических веществ, спиртосодержащих напитков, курения</a:t>
            </a:r>
          </a:p>
          <a:p>
            <a:r>
              <a:rPr lang="ru-RU" sz="2400" b="1" dirty="0" smtClean="0"/>
              <a:t>-Профилактика экстремизма</a:t>
            </a:r>
          </a:p>
          <a:p>
            <a:r>
              <a:rPr lang="ru-RU" sz="2400" b="1" dirty="0" smtClean="0"/>
              <a:t>- Профилактика суицидального поведения</a:t>
            </a:r>
          </a:p>
          <a:p>
            <a:r>
              <a:rPr lang="ru-RU" sz="2400" b="1" dirty="0" smtClean="0"/>
              <a:t>-Профилактика дорожно-транспортного травматизма</a:t>
            </a:r>
          </a:p>
          <a:p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Работа с детьми в детском доме </a:t>
            </a:r>
            <a:endParaRPr lang="ru-RU" dirty="0"/>
          </a:p>
        </p:txBody>
      </p:sp>
      <p:graphicFrame>
        <p:nvGraphicFramePr>
          <p:cNvPr id="5" name="Схема 4"/>
          <p:cNvGraphicFramePr/>
          <p:nvPr/>
        </p:nvGraphicFramePr>
        <p:xfrm>
          <a:off x="714348" y="1397000"/>
          <a:ext cx="7786742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/>
        </p:nvGraphicFramePr>
        <p:xfrm>
          <a:off x="1524000" y="285728"/>
          <a:ext cx="6096000" cy="61436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Кружки детского дома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533205" y="1772816"/>
          <a:ext cx="5991123" cy="3384376"/>
        </p:xfrm>
        <a:graphic>
          <a:graphicData uri="http://schemas.openxmlformats.org/drawingml/2006/table">
            <a:tbl>
              <a:tblPr/>
              <a:tblGrid>
                <a:gridCol w="2995561"/>
                <a:gridCol w="2995562"/>
              </a:tblGrid>
              <a:tr h="84609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Направленность программ</a:t>
                      </a:r>
                      <a:endParaRPr lang="ru-RU" sz="16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Наименование </a:t>
                      </a:r>
                      <a:endParaRPr lang="ru-RU" sz="16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609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художественно-эстетическая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«Фантазия »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609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Социально-педагогическая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«</a:t>
                      </a:r>
                      <a:r>
                        <a:rPr lang="ru-RU" sz="1600" dirty="0" err="1">
                          <a:latin typeface="Times New Roman"/>
                          <a:ea typeface="Times New Roman"/>
                          <a:cs typeface="Times New Roman"/>
                        </a:rPr>
                        <a:t>Семь+Я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»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609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Научно-техническая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«Информатика +»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Занятость по интересам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Здоровье</a:t>
            </a:r>
          </a:p>
          <a:p>
            <a:r>
              <a:rPr lang="ru-RU" dirty="0" smtClean="0"/>
              <a:t>Занятия в  кабинете «Хозяюшка»</a:t>
            </a:r>
          </a:p>
          <a:p>
            <a:r>
              <a:rPr lang="ru-RU" dirty="0" smtClean="0"/>
              <a:t>Занятия по  безопасности дорожного движения «Светофор»</a:t>
            </a: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Занятость </a:t>
            </a:r>
            <a:r>
              <a:rPr lang="ru-RU" dirty="0" err="1" smtClean="0"/>
              <a:t>воспитаников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899592" y="1447800"/>
          <a:ext cx="8244408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151</TotalTime>
  <Words>252</Words>
  <Application>Microsoft Office PowerPoint</Application>
  <PresentationFormat>Экран (4:3)</PresentationFormat>
  <Paragraphs>62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Солнцестояние</vt:lpstr>
      <vt:lpstr>Тема:  «Организация профилактической работы с воспитанниками детского дома» </vt:lpstr>
      <vt:lpstr>Повестка дня:</vt:lpstr>
      <vt:lpstr>Организация  профилактической работы с воспитанниками.   ГОБОУ «Мурмашинский детский дом «Журавушка»</vt:lpstr>
      <vt:lpstr>Направления профилактической работы</vt:lpstr>
      <vt:lpstr>Работа с детьми в детском доме </vt:lpstr>
      <vt:lpstr>Слайд 6</vt:lpstr>
      <vt:lpstr>Кружки детского дома</vt:lpstr>
      <vt:lpstr>Занятость по интересам</vt:lpstr>
      <vt:lpstr>Занятость воспитаников</vt:lpstr>
      <vt:lpstr>Внешние связи </vt:lpstr>
      <vt:lpstr>Многие беды имеют своими корнями как раз то, что человека с детства не учат управлять своими желаниями, не учат правильно относиться к понятиям можно, надо, нельзя.   Сухомлинский В. А.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Организация профилактической работы с воспитанниками ГОБОУ «Мурмашинский детский дом «Журавушка»</dc:title>
  <cp:lastModifiedBy>Ирина Геннадьевна</cp:lastModifiedBy>
  <cp:revision>18</cp:revision>
  <dcterms:modified xsi:type="dcterms:W3CDTF">2012-10-11T04:59:10Z</dcterms:modified>
</cp:coreProperties>
</file>