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8;&#1088;&#1080;&#1085;&#1072;%20&#1043;&#1077;&#1085;&#1085;&#1072;&#1076;&#1100;&#1077;&#1074;&#1085;&#1072;\&#1056;&#1072;&#1073;&#1086;&#1095;&#1080;&#1081;%20&#1089;&#1090;&#1086;&#1083;\&#1082;&#1088;&#1091;&#1075;&#1083;&#1099;&#1081;%20&#1089;&#1090;&#1086;&#1083;%202%20&#1084;&#1072;&#1088;&#1090;2012%20&#1075;\&#1051;&#1080;&#1089;&#1090;%20Microsoft%20Office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8;&#1088;&#1080;&#1085;&#1072;%20&#1043;&#1077;&#1085;&#1085;&#1072;&#1076;&#1100;&#1077;&#1074;&#1085;&#1072;\&#1056;&#1072;&#1073;&#1086;&#1095;&#1080;&#1081;%20&#1089;&#1090;&#1086;&#1083;\&#1082;&#1088;&#1091;&#1075;&#1083;&#1099;&#1081;%20&#1089;&#1090;&#1086;&#1083;%202%20&#1084;&#1072;&#1088;&#1090;2012%20&#1075;\&#1051;&#1080;&#1089;&#1090;%20Microsoft%20Office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8;&#1088;&#1080;&#1085;&#1072;%20&#1043;&#1077;&#1085;&#1085;&#1072;&#1076;&#1100;&#1077;&#1074;&#1085;&#1072;\&#1056;&#1072;&#1073;&#1086;&#1095;&#1080;&#1081;%20&#1089;&#1090;&#1086;&#1083;\&#1082;&#1088;&#1091;&#1075;&#1083;&#1099;&#1081;%20&#1089;&#1090;&#1086;&#1083;%202%20&#1084;&#1072;&#1088;&#1090;2012%20&#1075;\&#1051;&#1080;&#1089;&#1090;%20Microsoft%20Office%20Exc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8;&#1088;&#1080;&#1085;&#1072;%20&#1043;&#1077;&#1085;&#1085;&#1072;&#1076;&#1100;&#1077;&#1074;&#1085;&#1072;\&#1056;&#1072;&#1073;&#1086;&#1095;&#1080;&#1081;%20&#1089;&#1090;&#1086;&#1083;\&#1082;&#1088;&#1091;&#1075;&#1083;&#1099;&#1081;%20&#1089;&#1090;&#1086;&#1083;%202%20&#1084;&#1072;&#1088;&#1090;2012%20&#1075;\&#1051;&#1080;&#1089;&#1090;%20Microsoft%20Office%20Exce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8;&#1088;&#1080;&#1085;&#1072;%20&#1043;&#1077;&#1085;&#1085;&#1072;&#1076;&#1100;&#1077;&#1074;&#1085;&#1072;\&#1056;&#1072;&#1073;&#1086;&#1095;&#1080;&#1081;%20&#1089;&#1090;&#1086;&#1083;\&#1082;&#1088;&#1091;&#1075;&#1083;&#1099;&#1081;%20&#1089;&#1090;&#1086;&#1083;%202%20&#1084;&#1072;&#1088;&#1090;2012%20&#1075;\&#1051;&#1080;&#1089;&#1090;%20Microsoft%20Office%20Exce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8;&#1088;&#1080;&#1085;&#1072;%20&#1043;&#1077;&#1085;&#1085;&#1072;&#1076;&#1100;&#1077;&#1074;&#1085;&#1072;\&#1056;&#1072;&#1073;&#1086;&#1095;&#1080;&#1081;%20&#1089;&#1090;&#1086;&#1083;\&#1082;&#1088;&#1091;&#1075;&#1083;&#1099;&#1081;%20&#1089;&#1090;&#1086;&#1083;%202%20&#1084;&#1072;&#1088;&#1090;2012%20&#1075;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2.5851938895417179E-2"/>
          <c:y val="0.29606481481481528"/>
          <c:w val="0.9482961222091657"/>
          <c:h val="0.33735819480898266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Лист1!$A$3:$A$9</c:f>
              <c:strCache>
                <c:ptCount val="7"/>
                <c:pt idx="0">
                  <c:v> жизнь</c:v>
                </c:pt>
                <c:pt idx="1">
                  <c:v>семья </c:v>
                </c:pt>
                <c:pt idx="2">
                  <c:v>культура</c:v>
                </c:pt>
                <c:pt idx="3">
                  <c:v>труд</c:v>
                </c:pt>
                <c:pt idx="4">
                  <c:v>друзья</c:v>
                </c:pt>
                <c:pt idx="5">
                  <c:v>возможность себя реализовать</c:v>
                </c:pt>
                <c:pt idx="6">
                  <c:v>здоровье</c:v>
                </c:pt>
              </c:strCache>
            </c:strRef>
          </c:cat>
          <c:val>
            <c:numRef>
              <c:f>Лист1!$B$3:$B$9</c:f>
              <c:numCache>
                <c:formatCode>0%</c:formatCode>
                <c:ptCount val="7"/>
                <c:pt idx="0">
                  <c:v>1</c:v>
                </c:pt>
                <c:pt idx="1">
                  <c:v>0.75000000000000022</c:v>
                </c:pt>
                <c:pt idx="2">
                  <c:v>0.25</c:v>
                </c:pt>
                <c:pt idx="3">
                  <c:v>0.5</c:v>
                </c:pt>
                <c:pt idx="4">
                  <c:v>1</c:v>
                </c:pt>
                <c:pt idx="5">
                  <c:v>0.25</c:v>
                </c:pt>
                <c:pt idx="6">
                  <c:v>1</c:v>
                </c:pt>
              </c:numCache>
            </c:numRef>
          </c:val>
        </c:ser>
        <c:dLbls>
          <c:showVal val="1"/>
        </c:dLbls>
        <c:shape val="cylinder"/>
        <c:axId val="45388160"/>
        <c:axId val="45389696"/>
        <c:axId val="0"/>
      </c:bar3DChart>
      <c:catAx>
        <c:axId val="45388160"/>
        <c:scaling>
          <c:orientation val="minMax"/>
        </c:scaling>
        <c:axPos val="b"/>
        <c:majorTickMark val="none"/>
        <c:tickLblPos val="nextTo"/>
        <c:crossAx val="45389696"/>
        <c:crosses val="autoZero"/>
        <c:auto val="1"/>
        <c:lblAlgn val="ctr"/>
        <c:lblOffset val="100"/>
      </c:catAx>
      <c:valAx>
        <c:axId val="45389696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4538816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doughnutChart>
        <c:varyColors val="1"/>
        <c:ser>
          <c:idx val="0"/>
          <c:order val="0"/>
          <c:explosion val="25"/>
          <c:dLbls>
            <c:showPercent val="1"/>
          </c:dLbls>
          <c:cat>
            <c:strRef>
              <c:f>Лист1!$A$12:$A$13</c:f>
              <c:strCache>
                <c:ptCount val="2"/>
                <c:pt idx="0">
                  <c:v>нейтральное </c:v>
                </c:pt>
                <c:pt idx="1">
                  <c:v>положительное </c:v>
                </c:pt>
              </c:strCache>
            </c:strRef>
          </c:cat>
          <c:val>
            <c:numRef>
              <c:f>Лист1!$B$12:$B$13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t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3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Лист1!$A$16:$D$16</c:f>
              <c:strCache>
                <c:ptCount val="4"/>
                <c:pt idx="0">
                  <c:v>улучшение условий жизни</c:v>
                </c:pt>
                <c:pt idx="1">
                  <c:v>борьба за свои цели</c:v>
                </c:pt>
                <c:pt idx="2">
                  <c:v>создание луших условий для детей</c:v>
                </c:pt>
                <c:pt idx="3">
                  <c:v>удовлетворение своих потребностей</c:v>
                </c:pt>
              </c:strCache>
            </c:strRef>
          </c:cat>
          <c:val>
            <c:numRef>
              <c:f>Лист1!$A$17:$D$17</c:f>
              <c:numCache>
                <c:formatCode>0%</c:formatCode>
                <c:ptCount val="4"/>
                <c:pt idx="0">
                  <c:v>0.75000000000000022</c:v>
                </c:pt>
                <c:pt idx="1">
                  <c:v>0.75000000000000022</c:v>
                </c:pt>
                <c:pt idx="2">
                  <c:v>0.25</c:v>
                </c:pt>
                <c:pt idx="3">
                  <c:v>0.25</c:v>
                </c:pt>
              </c:numCache>
            </c:numRef>
          </c:val>
        </c:ser>
        <c:dLbls>
          <c:showVal val="1"/>
        </c:dLbls>
        <c:shape val="cylinder"/>
        <c:axId val="68450176"/>
        <c:axId val="74044160"/>
        <c:axId val="0"/>
      </c:bar3DChart>
      <c:catAx>
        <c:axId val="6845017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74044160"/>
        <c:crosses val="autoZero"/>
        <c:auto val="1"/>
        <c:lblAlgn val="ctr"/>
        <c:lblOffset val="100"/>
      </c:catAx>
      <c:valAx>
        <c:axId val="74044160"/>
        <c:scaling>
          <c:orientation val="minMax"/>
        </c:scaling>
        <c:delete val="1"/>
        <c:axPos val="b"/>
        <c:numFmt formatCode="0%" sourceLinked="1"/>
        <c:tickLblPos val="nextTo"/>
        <c:crossAx val="6845017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0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Лист1!$A$20:$A$21</c:f>
              <c:strCache>
                <c:ptCount val="2"/>
                <c:pt idx="0">
                  <c:v>все</c:v>
                </c:pt>
                <c:pt idx="1">
                  <c:v>отношение со стороны воспитателей</c:v>
                </c:pt>
              </c:strCache>
            </c:strRef>
          </c:cat>
          <c:val>
            <c:numRef>
              <c:f>Лист1!$B$20:$B$21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dLbls>
          <c:showVal val="1"/>
        </c:dLbls>
        <c:shape val="cylinder"/>
        <c:axId val="80363520"/>
        <c:axId val="80366976"/>
        <c:axId val="0"/>
      </c:bar3DChart>
      <c:catAx>
        <c:axId val="803635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80366976"/>
        <c:crosses val="autoZero"/>
        <c:auto val="1"/>
        <c:lblAlgn val="ctr"/>
        <c:lblOffset val="100"/>
      </c:catAx>
      <c:valAx>
        <c:axId val="80366976"/>
        <c:scaling>
          <c:orientation val="minMax"/>
        </c:scaling>
        <c:delete val="1"/>
        <c:axPos val="l"/>
        <c:numFmt formatCode="0%" sourceLinked="1"/>
        <c:tickLblPos val="nextTo"/>
        <c:crossAx val="80363520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3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showVal val="1"/>
          </c:dLbls>
          <c:cat>
            <c:strRef>
              <c:f>Лист1!$A$23:$A$24</c:f>
              <c:strCache>
                <c:ptCount val="2"/>
                <c:pt idx="0">
                  <c:v>отношение между воспитанниками</c:v>
                </c:pt>
                <c:pt idx="1">
                  <c:v>затрудняюсь ответить</c:v>
                </c:pt>
              </c:strCache>
            </c:strRef>
          </c:cat>
          <c:val>
            <c:numRef>
              <c:f>Лист1!$B$23:$B$24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80403072"/>
        <c:axId val="80585856"/>
        <c:axId val="0"/>
      </c:bar3DChart>
      <c:catAx>
        <c:axId val="804030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0585856"/>
        <c:crosses val="autoZero"/>
        <c:auto val="1"/>
        <c:lblAlgn val="ctr"/>
        <c:lblOffset val="100"/>
      </c:catAx>
      <c:valAx>
        <c:axId val="80585856"/>
        <c:scaling>
          <c:orientation val="minMax"/>
        </c:scaling>
        <c:delete val="1"/>
        <c:axPos val="l"/>
        <c:numFmt formatCode="0%" sourceLinked="1"/>
        <c:tickLblPos val="nextTo"/>
        <c:crossAx val="80403072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4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3"/>
              <c:layout>
                <c:manualLayout>
                  <c:x val="-5.8641975308641972E-2"/>
                  <c:y val="-2.806032660894488E-3"/>
                </c:manualLayout>
              </c:layout>
              <c:showVal val="1"/>
            </c:dLbl>
            <c:showVal val="1"/>
          </c:dLbls>
          <c:cat>
            <c:strRef>
              <c:f>Лист1!$A$35:$A$39</c:f>
              <c:strCache>
                <c:ptCount val="5"/>
                <c:pt idx="0">
                  <c:v>знания</c:v>
                </c:pt>
                <c:pt idx="1">
                  <c:v>друзей</c:v>
                </c:pt>
                <c:pt idx="2">
                  <c:v>подготовку в учебное заведение</c:v>
                </c:pt>
                <c:pt idx="3">
                  <c:v>подготовку к жизни</c:v>
                </c:pt>
                <c:pt idx="4">
                  <c:v>ничего</c:v>
                </c:pt>
              </c:strCache>
            </c:strRef>
          </c:cat>
          <c:val>
            <c:numRef>
              <c:f>Лист1!$B$35:$B$39</c:f>
              <c:numCache>
                <c:formatCode>0%</c:formatCode>
                <c:ptCount val="5"/>
                <c:pt idx="0">
                  <c:v>0</c:v>
                </c:pt>
                <c:pt idx="1">
                  <c:v>0.25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bubble3D val="1"/>
        </c:ser>
        <c:dLbls>
          <c:showVal val="1"/>
        </c:dLbls>
        <c:shape val="cylinder"/>
        <c:axId val="80590720"/>
        <c:axId val="80611968"/>
        <c:axId val="0"/>
      </c:bar3DChart>
      <c:catAx>
        <c:axId val="80590720"/>
        <c:scaling>
          <c:orientation val="minMax"/>
        </c:scaling>
        <c:axPos val="b"/>
        <c:majorTickMark val="none"/>
        <c:tickLblPos val="nextTo"/>
        <c:crossAx val="80611968"/>
        <c:crosses val="autoZero"/>
        <c:auto val="1"/>
        <c:lblAlgn val="ctr"/>
        <c:lblOffset val="100"/>
      </c:catAx>
      <c:valAx>
        <c:axId val="80611968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80590720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КРУГЛЫЙ СТОЛ</a:t>
            </a:r>
            <a:br>
              <a:rPr lang="ru-RU" dirty="0" smtClean="0"/>
            </a:br>
            <a:r>
              <a:rPr lang="ru-RU" dirty="0" smtClean="0"/>
              <a:t>«МОЯ ВЫБРАННАЯ ПРОФЕССИЯ»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ГОБОУ «МУРМАШИНСКИЙ ДЕТСКИЙ ДОМ «ЖУРАВУШКА»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i="1" dirty="0" smtClean="0"/>
              <a:t>Ценности жизни для выпускников: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i="1" dirty="0" smtClean="0"/>
              <a:t>2. Отношение выпускников к детскому дому</a:t>
            </a:r>
            <a:r>
              <a:rPr lang="ru-RU" sz="3100" b="1" i="1" dirty="0" smtClean="0"/>
              <a:t>: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b="1" i="1" dirty="0" smtClean="0"/>
              <a:t>Смысл жизни выпускников детского дома: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b="1" i="1" dirty="0" smtClean="0"/>
              <a:t>Что удовлетворяет  в детском доме выпускников: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b="1" i="1" dirty="0" smtClean="0"/>
              <a:t>Что </a:t>
            </a:r>
            <a:r>
              <a:rPr lang="ru-RU" sz="3600" b="1" i="1" u="sng" dirty="0" smtClean="0"/>
              <a:t>не </a:t>
            </a:r>
            <a:r>
              <a:rPr lang="ru-RU" sz="3600" b="1" i="1" dirty="0" smtClean="0"/>
              <a:t> удовлетворяет  в детском доме выпускников: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b="1" i="1" dirty="0" smtClean="0"/>
              <a:t>Что дал  выпускникам детский дом:</a:t>
            </a:r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«Я б сделала спорт. зал для детей и чтоб дети жили не по расписанию»</a:t>
            </a:r>
          </a:p>
          <a:p>
            <a:r>
              <a:rPr lang="ru-RU" dirty="0" smtClean="0"/>
              <a:t>«Чтобы все занимались спортом»</a:t>
            </a:r>
          </a:p>
          <a:p>
            <a:r>
              <a:rPr lang="ru-RU" dirty="0" smtClean="0"/>
              <a:t>«Больше интересовалась проблемами детей»</a:t>
            </a:r>
          </a:p>
          <a:p>
            <a:r>
              <a:rPr lang="ru-RU" dirty="0" smtClean="0"/>
              <a:t>«Сделала коллектив между сотрудниками и воспитанниками более сплоченный»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«Если бы …»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95</Words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КРУГЛЫЙ СТОЛ «МОЯ ВЫБРАННАЯ ПРОФЕССИЯ»</vt:lpstr>
      <vt:lpstr>Ценности жизни для выпускников: </vt:lpstr>
      <vt:lpstr>2. Отношение выпускников к детскому дому:</vt:lpstr>
      <vt:lpstr>Смысл жизни выпускников детского дома: </vt:lpstr>
      <vt:lpstr>Что удовлетворяет  в детском доме выпускников: </vt:lpstr>
      <vt:lpstr>Что не  удовлетворяет  в детском доме выпускников: </vt:lpstr>
      <vt:lpstr>Что дал  выпускникам детский дом:</vt:lpstr>
      <vt:lpstr>«Если бы …»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КРУГЛЫЙ СТОЛ «МОЯ ВЫБРАННАЯ ПРОФЕССИЯ»</dc:title>
  <cp:lastModifiedBy>Ирина Геннадьевна</cp:lastModifiedBy>
  <cp:revision>2</cp:revision>
  <dcterms:modified xsi:type="dcterms:W3CDTF">2012-03-21T08:15:17Z</dcterms:modified>
</cp:coreProperties>
</file>